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9" r:id="rId5"/>
    <p:sldId id="266" r:id="rId6"/>
    <p:sldId id="258" r:id="rId7"/>
    <p:sldId id="261" r:id="rId8"/>
    <p:sldId id="263" r:id="rId9"/>
    <p:sldId id="264" r:id="rId10"/>
    <p:sldId id="262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A572A-F65C-414D-808A-BC32C790A6A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08C15A-BE6E-457C-B2F2-033E86A38E53}">
      <dgm:prSet phldrT="[Texto]"/>
      <dgm:spPr/>
      <dgm:t>
        <a:bodyPr/>
        <a:lstStyle/>
        <a:p>
          <a:r>
            <a:rPr lang="es-ES" dirty="0" smtClean="0"/>
            <a:t>Tos seca</a:t>
          </a:r>
          <a:endParaRPr lang="es-ES" dirty="0"/>
        </a:p>
      </dgm:t>
    </dgm:pt>
    <dgm:pt modelId="{F969C1EF-7719-4E37-81AE-8B99851B1F71}" type="parTrans" cxnId="{531CD6F1-F31B-436B-8526-4FAA2351C88C}">
      <dgm:prSet/>
      <dgm:spPr/>
      <dgm:t>
        <a:bodyPr/>
        <a:lstStyle/>
        <a:p>
          <a:endParaRPr lang="es-ES"/>
        </a:p>
      </dgm:t>
    </dgm:pt>
    <dgm:pt modelId="{25D39846-F3DA-4BB2-A1F8-3510BE71D6A7}" type="sibTrans" cxnId="{531CD6F1-F31B-436B-8526-4FAA2351C88C}">
      <dgm:prSet/>
      <dgm:spPr/>
      <dgm:t>
        <a:bodyPr/>
        <a:lstStyle/>
        <a:p>
          <a:endParaRPr lang="es-ES"/>
        </a:p>
      </dgm:t>
    </dgm:pt>
    <dgm:pt modelId="{61EDE0AE-6341-40A6-948B-07FC558190D7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Dolores musculares</a:t>
          </a:r>
        </a:p>
      </dgm:t>
    </dgm:pt>
    <dgm:pt modelId="{7C103411-C604-4FB5-AA19-B2BAA74B38E8}" type="parTrans" cxnId="{4694E00D-1F78-4B16-8C07-1B1F136F01EA}">
      <dgm:prSet/>
      <dgm:spPr/>
      <dgm:t>
        <a:bodyPr/>
        <a:lstStyle/>
        <a:p>
          <a:endParaRPr lang="es-ES"/>
        </a:p>
      </dgm:t>
    </dgm:pt>
    <dgm:pt modelId="{A895CE24-28AB-4C34-847E-EABC660AD5CF}" type="sibTrans" cxnId="{4694E00D-1F78-4B16-8C07-1B1F136F01EA}">
      <dgm:prSet/>
      <dgm:spPr/>
      <dgm:t>
        <a:bodyPr/>
        <a:lstStyle/>
        <a:p>
          <a:endParaRPr lang="es-ES"/>
        </a:p>
      </dgm:t>
    </dgm:pt>
    <dgm:pt modelId="{70C0C9E0-958B-4D16-9013-062765B75CA5}">
      <dgm:prSet phldrT="[Texto]"/>
      <dgm:spPr/>
      <dgm:t>
        <a:bodyPr/>
        <a:lstStyle/>
        <a:p>
          <a:r>
            <a:rPr lang="es-ES" dirty="0" smtClean="0"/>
            <a:t>Fiebre alta</a:t>
          </a:r>
          <a:endParaRPr lang="es-ES" dirty="0"/>
        </a:p>
      </dgm:t>
    </dgm:pt>
    <dgm:pt modelId="{A0A0DD96-D9C1-4975-89F7-6633AC1AC5C1}" type="parTrans" cxnId="{9FC66D47-A256-4D96-AAD1-90ADBE38878F}">
      <dgm:prSet/>
      <dgm:spPr/>
      <dgm:t>
        <a:bodyPr/>
        <a:lstStyle/>
        <a:p>
          <a:endParaRPr lang="es-ES"/>
        </a:p>
      </dgm:t>
    </dgm:pt>
    <dgm:pt modelId="{08794AC1-6034-48CD-9CA6-11C740F10CA9}" type="sibTrans" cxnId="{9FC66D47-A256-4D96-AAD1-90ADBE38878F}">
      <dgm:prSet/>
      <dgm:spPr/>
      <dgm:t>
        <a:bodyPr/>
        <a:lstStyle/>
        <a:p>
          <a:endParaRPr lang="es-ES"/>
        </a:p>
      </dgm:t>
    </dgm:pt>
    <dgm:pt modelId="{21E998E3-F7F5-4EC4-BF0A-2B7137F5C9A7}">
      <dgm:prSet phldrT="[Texto]" custT="1"/>
      <dgm:spPr/>
      <dgm:t>
        <a:bodyPr/>
        <a:lstStyle/>
        <a:p>
          <a:r>
            <a:rPr lang="es-ES" sz="3200" dirty="0" smtClean="0"/>
            <a:t>Período de incubación: 1-4 días</a:t>
          </a:r>
          <a:endParaRPr lang="es-ES" sz="3200" dirty="0"/>
        </a:p>
      </dgm:t>
    </dgm:pt>
    <dgm:pt modelId="{471A1DE6-4C71-439E-9402-230DF1172A16}" type="parTrans" cxnId="{0D14231A-EC45-4382-B17E-ECD536F3BB35}">
      <dgm:prSet/>
      <dgm:spPr/>
      <dgm:t>
        <a:bodyPr/>
        <a:lstStyle/>
        <a:p>
          <a:endParaRPr lang="es-ES"/>
        </a:p>
      </dgm:t>
    </dgm:pt>
    <dgm:pt modelId="{F4A26078-ED96-4CB6-B857-1FA6C84055B5}" type="sibTrans" cxnId="{0D14231A-EC45-4382-B17E-ECD536F3BB35}">
      <dgm:prSet/>
      <dgm:spPr/>
      <dgm:t>
        <a:bodyPr/>
        <a:lstStyle/>
        <a:p>
          <a:endParaRPr lang="es-ES"/>
        </a:p>
      </dgm:t>
    </dgm:pt>
    <dgm:pt modelId="{57FF1B90-D7B6-47D6-92C0-64EC68C09EA4}" type="pres">
      <dgm:prSet presAssocID="{4C7A572A-F65C-414D-808A-BC32C790A6AE}" presName="diagram" presStyleCnt="0">
        <dgm:presLayoutVars>
          <dgm:dir/>
          <dgm:resizeHandles val="exact"/>
        </dgm:presLayoutVars>
      </dgm:prSet>
      <dgm:spPr/>
    </dgm:pt>
    <dgm:pt modelId="{9EB024FA-A032-4025-A931-1C9B9C15B1EF}" type="pres">
      <dgm:prSet presAssocID="{1008C15A-BE6E-457C-B2F2-033E86A38E5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28C291-2EF9-4CB9-8A84-DF279DB6EEC0}" type="pres">
      <dgm:prSet presAssocID="{25D39846-F3DA-4BB2-A1F8-3510BE71D6A7}" presName="sibTrans" presStyleCnt="0"/>
      <dgm:spPr/>
    </dgm:pt>
    <dgm:pt modelId="{C79EC99B-6355-4930-A1A0-E836A381AD4B}" type="pres">
      <dgm:prSet presAssocID="{61EDE0AE-6341-40A6-948B-07FC558190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66DEDE-9CA4-4313-896C-E48EA184F723}" type="pres">
      <dgm:prSet presAssocID="{A895CE24-28AB-4C34-847E-EABC660AD5CF}" presName="sibTrans" presStyleCnt="0"/>
      <dgm:spPr/>
    </dgm:pt>
    <dgm:pt modelId="{54F67811-1212-4E69-82B6-2270CB4DEB2C}" type="pres">
      <dgm:prSet presAssocID="{70C0C9E0-958B-4D16-9013-062765B75CA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84A9C-4C7A-48CF-996C-990F240F836F}" type="pres">
      <dgm:prSet presAssocID="{08794AC1-6034-48CD-9CA6-11C740F10CA9}" presName="sibTrans" presStyleCnt="0"/>
      <dgm:spPr/>
    </dgm:pt>
    <dgm:pt modelId="{5E21D3F6-AD5C-434B-97D9-3BEA7C6311A4}" type="pres">
      <dgm:prSet presAssocID="{21E998E3-F7F5-4EC4-BF0A-2B7137F5C9A7}" presName="node" presStyleLbl="node1" presStyleIdx="3" presStyleCnt="4" custScaleX="233091" custScaleY="323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9C30F60-FBCE-4787-8C6C-080B93D069B8}" type="presOf" srcId="{4C7A572A-F65C-414D-808A-BC32C790A6AE}" destId="{57FF1B90-D7B6-47D6-92C0-64EC68C09EA4}" srcOrd="0" destOrd="0" presId="urn:microsoft.com/office/officeart/2005/8/layout/default"/>
    <dgm:cxn modelId="{4A602F28-6061-428E-8C03-3CD5FD3A36CD}" type="presOf" srcId="{1008C15A-BE6E-457C-B2F2-033E86A38E53}" destId="{9EB024FA-A032-4025-A931-1C9B9C15B1EF}" srcOrd="0" destOrd="0" presId="urn:microsoft.com/office/officeart/2005/8/layout/default"/>
    <dgm:cxn modelId="{9FC66D47-A256-4D96-AAD1-90ADBE38878F}" srcId="{4C7A572A-F65C-414D-808A-BC32C790A6AE}" destId="{70C0C9E0-958B-4D16-9013-062765B75CA5}" srcOrd="2" destOrd="0" parTransId="{A0A0DD96-D9C1-4975-89F7-6633AC1AC5C1}" sibTransId="{08794AC1-6034-48CD-9CA6-11C740F10CA9}"/>
    <dgm:cxn modelId="{D45D7D15-CA68-4F9E-9A70-1C7411112082}" type="presOf" srcId="{21E998E3-F7F5-4EC4-BF0A-2B7137F5C9A7}" destId="{5E21D3F6-AD5C-434B-97D9-3BEA7C6311A4}" srcOrd="0" destOrd="0" presId="urn:microsoft.com/office/officeart/2005/8/layout/default"/>
    <dgm:cxn modelId="{20DD26AE-0644-4476-A298-C93A8AD73636}" type="presOf" srcId="{61EDE0AE-6341-40A6-948B-07FC558190D7}" destId="{C79EC99B-6355-4930-A1A0-E836A381AD4B}" srcOrd="0" destOrd="0" presId="urn:microsoft.com/office/officeart/2005/8/layout/default"/>
    <dgm:cxn modelId="{0D14231A-EC45-4382-B17E-ECD536F3BB35}" srcId="{4C7A572A-F65C-414D-808A-BC32C790A6AE}" destId="{21E998E3-F7F5-4EC4-BF0A-2B7137F5C9A7}" srcOrd="3" destOrd="0" parTransId="{471A1DE6-4C71-439E-9402-230DF1172A16}" sibTransId="{F4A26078-ED96-4CB6-B857-1FA6C84055B5}"/>
    <dgm:cxn modelId="{531CD6F1-F31B-436B-8526-4FAA2351C88C}" srcId="{4C7A572A-F65C-414D-808A-BC32C790A6AE}" destId="{1008C15A-BE6E-457C-B2F2-033E86A38E53}" srcOrd="0" destOrd="0" parTransId="{F969C1EF-7719-4E37-81AE-8B99851B1F71}" sibTransId="{25D39846-F3DA-4BB2-A1F8-3510BE71D6A7}"/>
    <dgm:cxn modelId="{4694E00D-1F78-4B16-8C07-1B1F136F01EA}" srcId="{4C7A572A-F65C-414D-808A-BC32C790A6AE}" destId="{61EDE0AE-6341-40A6-948B-07FC558190D7}" srcOrd="1" destOrd="0" parTransId="{7C103411-C604-4FB5-AA19-B2BAA74B38E8}" sibTransId="{A895CE24-28AB-4C34-847E-EABC660AD5CF}"/>
    <dgm:cxn modelId="{D8D847F4-183F-4A3D-91CD-FC252ACE35E9}" type="presOf" srcId="{70C0C9E0-958B-4D16-9013-062765B75CA5}" destId="{54F67811-1212-4E69-82B6-2270CB4DEB2C}" srcOrd="0" destOrd="0" presId="urn:microsoft.com/office/officeart/2005/8/layout/default"/>
    <dgm:cxn modelId="{9AF5DFF7-2092-4743-9054-1B809D5CB1AA}" type="presParOf" srcId="{57FF1B90-D7B6-47D6-92C0-64EC68C09EA4}" destId="{9EB024FA-A032-4025-A931-1C9B9C15B1EF}" srcOrd="0" destOrd="0" presId="urn:microsoft.com/office/officeart/2005/8/layout/default"/>
    <dgm:cxn modelId="{BBB1ACB8-9F9A-481D-B348-87051E24A79F}" type="presParOf" srcId="{57FF1B90-D7B6-47D6-92C0-64EC68C09EA4}" destId="{CD28C291-2EF9-4CB9-8A84-DF279DB6EEC0}" srcOrd="1" destOrd="0" presId="urn:microsoft.com/office/officeart/2005/8/layout/default"/>
    <dgm:cxn modelId="{DACF9ED4-1F17-43A4-BD7F-1B41E899475C}" type="presParOf" srcId="{57FF1B90-D7B6-47D6-92C0-64EC68C09EA4}" destId="{C79EC99B-6355-4930-A1A0-E836A381AD4B}" srcOrd="2" destOrd="0" presId="urn:microsoft.com/office/officeart/2005/8/layout/default"/>
    <dgm:cxn modelId="{097D1F11-4B9B-4E6D-9CB8-D6CCD962F472}" type="presParOf" srcId="{57FF1B90-D7B6-47D6-92C0-64EC68C09EA4}" destId="{A066DEDE-9CA4-4313-896C-E48EA184F723}" srcOrd="3" destOrd="0" presId="urn:microsoft.com/office/officeart/2005/8/layout/default"/>
    <dgm:cxn modelId="{E0AABBEE-8474-4BA6-B5DF-B0F57C81FDED}" type="presParOf" srcId="{57FF1B90-D7B6-47D6-92C0-64EC68C09EA4}" destId="{54F67811-1212-4E69-82B6-2270CB4DEB2C}" srcOrd="4" destOrd="0" presId="urn:microsoft.com/office/officeart/2005/8/layout/default"/>
    <dgm:cxn modelId="{2D852874-8E15-4B07-BEF7-0EB1207A6FD3}" type="presParOf" srcId="{57FF1B90-D7B6-47D6-92C0-64EC68C09EA4}" destId="{E8184A9C-4C7A-48CF-996C-990F240F836F}" srcOrd="5" destOrd="0" presId="urn:microsoft.com/office/officeart/2005/8/layout/default"/>
    <dgm:cxn modelId="{6FA3FCD1-F694-4DCB-9204-4B45EC4B0D94}" type="presParOf" srcId="{57FF1B90-D7B6-47D6-92C0-64EC68C09EA4}" destId="{5E21D3F6-AD5C-434B-97D9-3BEA7C6311A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30263B-F268-4255-AC10-D389848E6BC5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9EEC67A-7284-465B-B28B-87AC694490F1}">
      <dgm:prSet phldrT="[Texto]"/>
      <dgm:spPr/>
      <dgm:t>
        <a:bodyPr/>
        <a:lstStyle/>
        <a:p>
          <a:r>
            <a:rPr lang="es-ES" dirty="0" smtClean="0"/>
            <a:t>No </a:t>
          </a:r>
          <a:r>
            <a:rPr lang="es-ES" dirty="0" err="1" smtClean="0"/>
            <a:t>automedicarse</a:t>
          </a:r>
          <a:endParaRPr lang="es-ES" dirty="0"/>
        </a:p>
      </dgm:t>
    </dgm:pt>
    <dgm:pt modelId="{DED1DB87-CACA-4F55-8368-8FE3EF710C97}" type="parTrans" cxnId="{0D99044C-0AC6-40ED-95EA-C3F95826C1D1}">
      <dgm:prSet/>
      <dgm:spPr/>
      <dgm:t>
        <a:bodyPr/>
        <a:lstStyle/>
        <a:p>
          <a:endParaRPr lang="es-ES"/>
        </a:p>
      </dgm:t>
    </dgm:pt>
    <dgm:pt modelId="{150AA3C1-CDC9-4E9A-AF57-B1DE0AE0CB56}" type="sibTrans" cxnId="{0D99044C-0AC6-40ED-95EA-C3F95826C1D1}">
      <dgm:prSet/>
      <dgm:spPr/>
      <dgm:t>
        <a:bodyPr/>
        <a:lstStyle/>
        <a:p>
          <a:endParaRPr lang="es-ES"/>
        </a:p>
      </dgm:t>
    </dgm:pt>
    <dgm:pt modelId="{BF3A25D5-58E0-4E10-8F72-26846E34141C}">
      <dgm:prSet phldrT="[Texto]"/>
      <dgm:spPr/>
      <dgm:t>
        <a:bodyPr/>
        <a:lstStyle/>
        <a:p>
          <a:r>
            <a:rPr lang="es-ES" dirty="0" smtClean="0"/>
            <a:t>Recibir atención médica</a:t>
          </a:r>
          <a:endParaRPr lang="es-ES" dirty="0"/>
        </a:p>
      </dgm:t>
    </dgm:pt>
    <dgm:pt modelId="{2FDD1E61-E717-498B-A4F5-D0902A65C9C6}" type="parTrans" cxnId="{936D68B8-BCE3-4CB9-8B33-671E9DBE31D0}">
      <dgm:prSet/>
      <dgm:spPr/>
      <dgm:t>
        <a:bodyPr/>
        <a:lstStyle/>
        <a:p>
          <a:endParaRPr lang="es-ES"/>
        </a:p>
      </dgm:t>
    </dgm:pt>
    <dgm:pt modelId="{AF0490D4-7660-486B-BB29-4AA76DFFA5CB}" type="sibTrans" cxnId="{936D68B8-BCE3-4CB9-8B33-671E9DBE31D0}">
      <dgm:prSet/>
      <dgm:spPr/>
      <dgm:t>
        <a:bodyPr/>
        <a:lstStyle/>
        <a:p>
          <a:endParaRPr lang="es-ES"/>
        </a:p>
      </dgm:t>
    </dgm:pt>
    <dgm:pt modelId="{F840E8CA-9D07-4D70-9D1E-68A67B87B270}" type="pres">
      <dgm:prSet presAssocID="{A430263B-F268-4255-AC10-D389848E6BC5}" presName="diagram" presStyleCnt="0">
        <dgm:presLayoutVars>
          <dgm:dir/>
          <dgm:resizeHandles val="exact"/>
        </dgm:presLayoutVars>
      </dgm:prSet>
      <dgm:spPr/>
    </dgm:pt>
    <dgm:pt modelId="{947504BC-2A53-418E-9AFB-2BAFFF0417C0}" type="pres">
      <dgm:prSet presAssocID="{09EEC67A-7284-465B-B28B-87AC694490F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5AD19B-8E92-44BC-855D-55CD88783C56}" type="pres">
      <dgm:prSet presAssocID="{BF3A25D5-58E0-4E10-8F72-26846E34141C}" presName="arrow" presStyleLbl="node1" presStyleIdx="1" presStyleCnt="2" custScaleY="1000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E6CAFB-DA67-4C86-8A09-8FF3C3A90CDA}" type="presOf" srcId="{A430263B-F268-4255-AC10-D389848E6BC5}" destId="{F840E8CA-9D07-4D70-9D1E-68A67B87B270}" srcOrd="0" destOrd="0" presId="urn:microsoft.com/office/officeart/2005/8/layout/arrow5"/>
    <dgm:cxn modelId="{4918D898-7B5C-4863-9E02-AF05A9D6FA05}" type="presOf" srcId="{09EEC67A-7284-465B-B28B-87AC694490F1}" destId="{947504BC-2A53-418E-9AFB-2BAFFF0417C0}" srcOrd="0" destOrd="0" presId="urn:microsoft.com/office/officeart/2005/8/layout/arrow5"/>
    <dgm:cxn modelId="{BC12E295-5FC2-4C1D-B0DD-A69BC6F28C78}" type="presOf" srcId="{BF3A25D5-58E0-4E10-8F72-26846E34141C}" destId="{5C5AD19B-8E92-44BC-855D-55CD88783C56}" srcOrd="0" destOrd="0" presId="urn:microsoft.com/office/officeart/2005/8/layout/arrow5"/>
    <dgm:cxn modelId="{0D99044C-0AC6-40ED-95EA-C3F95826C1D1}" srcId="{A430263B-F268-4255-AC10-D389848E6BC5}" destId="{09EEC67A-7284-465B-B28B-87AC694490F1}" srcOrd="0" destOrd="0" parTransId="{DED1DB87-CACA-4F55-8368-8FE3EF710C97}" sibTransId="{150AA3C1-CDC9-4E9A-AF57-B1DE0AE0CB56}"/>
    <dgm:cxn modelId="{936D68B8-BCE3-4CB9-8B33-671E9DBE31D0}" srcId="{A430263B-F268-4255-AC10-D389848E6BC5}" destId="{BF3A25D5-58E0-4E10-8F72-26846E34141C}" srcOrd="1" destOrd="0" parTransId="{2FDD1E61-E717-498B-A4F5-D0902A65C9C6}" sibTransId="{AF0490D4-7660-486B-BB29-4AA76DFFA5CB}"/>
    <dgm:cxn modelId="{3DC5E521-ED72-4CC9-A4EB-A76C4B67BD96}" type="presParOf" srcId="{F840E8CA-9D07-4D70-9D1E-68A67B87B270}" destId="{947504BC-2A53-418E-9AFB-2BAFFF0417C0}" srcOrd="0" destOrd="0" presId="urn:microsoft.com/office/officeart/2005/8/layout/arrow5"/>
    <dgm:cxn modelId="{6B959EF6-CCAB-4674-AA55-850A4B92FAD5}" type="presParOf" srcId="{F840E8CA-9D07-4D70-9D1E-68A67B87B270}" destId="{5C5AD19B-8E92-44BC-855D-55CD88783C5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B34D69-122F-4ED8-A011-851A347B3C2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2FD2219-B92E-4BDA-B33E-97705CE1B01F}">
      <dgm:prSet phldrT="[Texto]"/>
      <dgm:spPr/>
      <dgm:t>
        <a:bodyPr/>
        <a:lstStyle/>
        <a:p>
          <a:r>
            <a:rPr lang="es-ES" dirty="0" smtClean="0"/>
            <a:t>Contagio</a:t>
          </a:r>
          <a:endParaRPr lang="es-ES" dirty="0"/>
        </a:p>
      </dgm:t>
    </dgm:pt>
    <dgm:pt modelId="{86583FA2-FB79-4D57-ACA1-700CB4A185AE}" type="parTrans" cxnId="{5A348BBA-07CD-4CE8-8F60-5789EF16561B}">
      <dgm:prSet/>
      <dgm:spPr/>
      <dgm:t>
        <a:bodyPr/>
        <a:lstStyle/>
        <a:p>
          <a:endParaRPr lang="es-ES"/>
        </a:p>
      </dgm:t>
    </dgm:pt>
    <dgm:pt modelId="{8BA3F766-EB64-49DD-8D24-25E6B03CF40D}" type="sibTrans" cxnId="{5A348BBA-07CD-4CE8-8F60-5789EF16561B}">
      <dgm:prSet/>
      <dgm:spPr/>
      <dgm:t>
        <a:bodyPr/>
        <a:lstStyle/>
        <a:p>
          <a:endParaRPr lang="es-ES"/>
        </a:p>
      </dgm:t>
    </dgm:pt>
    <dgm:pt modelId="{DFD31B7E-5111-4A2E-9696-D65A08840D7F}">
      <dgm:prSet phldrT="[Texto]"/>
      <dgm:spPr/>
      <dgm:t>
        <a:bodyPr/>
        <a:lstStyle/>
        <a:p>
          <a:r>
            <a:rPr lang="es-ES" dirty="0" smtClean="0"/>
            <a:t>Persona a persona</a:t>
          </a:r>
          <a:endParaRPr lang="es-ES" dirty="0"/>
        </a:p>
      </dgm:t>
    </dgm:pt>
    <dgm:pt modelId="{60909244-0A2A-4618-8BAB-B2AAFF54DC77}" type="parTrans" cxnId="{8594FC57-B735-434F-8F64-601AAE7F3B82}">
      <dgm:prSet/>
      <dgm:spPr/>
      <dgm:t>
        <a:bodyPr/>
        <a:lstStyle/>
        <a:p>
          <a:endParaRPr lang="es-ES"/>
        </a:p>
      </dgm:t>
    </dgm:pt>
    <dgm:pt modelId="{A613EE6A-A9D6-429D-AD3E-8BE5B1E07ED8}" type="sibTrans" cxnId="{8594FC57-B735-434F-8F64-601AAE7F3B82}">
      <dgm:prSet/>
      <dgm:spPr/>
      <dgm:t>
        <a:bodyPr/>
        <a:lstStyle/>
        <a:p>
          <a:endParaRPr lang="es-ES"/>
        </a:p>
      </dgm:t>
    </dgm:pt>
    <dgm:pt modelId="{75100AF9-6991-4590-A6E6-B1A41095D2E6}">
      <dgm:prSet phldrT="[Texto]"/>
      <dgm:spPr/>
      <dgm:t>
        <a:bodyPr/>
        <a:lstStyle/>
        <a:p>
          <a:r>
            <a:rPr lang="es-ES" dirty="0" smtClean="0"/>
            <a:t>Contacto indirecto</a:t>
          </a:r>
          <a:endParaRPr lang="es-ES" dirty="0"/>
        </a:p>
      </dgm:t>
    </dgm:pt>
    <dgm:pt modelId="{49C2574C-B173-4446-AE71-8E787E3EFEB4}" type="parTrans" cxnId="{5B9E3DF3-C6BF-40CA-9970-8A4DB0F73992}">
      <dgm:prSet/>
      <dgm:spPr/>
      <dgm:t>
        <a:bodyPr/>
        <a:lstStyle/>
        <a:p>
          <a:endParaRPr lang="es-ES"/>
        </a:p>
      </dgm:t>
    </dgm:pt>
    <dgm:pt modelId="{584CC663-AAF1-4B13-BA87-F1CBC4034FA0}" type="sibTrans" cxnId="{5B9E3DF3-C6BF-40CA-9970-8A4DB0F73992}">
      <dgm:prSet/>
      <dgm:spPr/>
      <dgm:t>
        <a:bodyPr/>
        <a:lstStyle/>
        <a:p>
          <a:endParaRPr lang="es-ES"/>
        </a:p>
      </dgm:t>
    </dgm:pt>
    <dgm:pt modelId="{D88015D5-D383-4625-A0D5-DB95A105705A}" type="pres">
      <dgm:prSet presAssocID="{D7B34D69-122F-4ED8-A011-851A347B3C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64C852D-D857-487C-867E-BE1217BC59DE}" type="pres">
      <dgm:prSet presAssocID="{E2FD2219-B92E-4BDA-B33E-97705CE1B01F}" presName="root1" presStyleCnt="0"/>
      <dgm:spPr/>
    </dgm:pt>
    <dgm:pt modelId="{F618F0D5-A800-4EFF-9FEE-DFCE85087329}" type="pres">
      <dgm:prSet presAssocID="{E2FD2219-B92E-4BDA-B33E-97705CE1B01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0813A-5267-4310-844D-975916821868}" type="pres">
      <dgm:prSet presAssocID="{E2FD2219-B92E-4BDA-B33E-97705CE1B01F}" presName="level2hierChild" presStyleCnt="0"/>
      <dgm:spPr/>
    </dgm:pt>
    <dgm:pt modelId="{09BE5983-10BA-46BD-8B89-62046C7ECB1F}" type="pres">
      <dgm:prSet presAssocID="{60909244-0A2A-4618-8BAB-B2AAFF54DC77}" presName="conn2-1" presStyleLbl="parChTrans1D2" presStyleIdx="0" presStyleCnt="2"/>
      <dgm:spPr/>
    </dgm:pt>
    <dgm:pt modelId="{F8D1047C-B4E8-4776-9301-4014383A76FB}" type="pres">
      <dgm:prSet presAssocID="{60909244-0A2A-4618-8BAB-B2AAFF54DC77}" presName="connTx" presStyleLbl="parChTrans1D2" presStyleIdx="0" presStyleCnt="2"/>
      <dgm:spPr/>
    </dgm:pt>
    <dgm:pt modelId="{ED7CB554-68D9-439D-AD80-E8C362B2BC92}" type="pres">
      <dgm:prSet presAssocID="{DFD31B7E-5111-4A2E-9696-D65A08840D7F}" presName="root2" presStyleCnt="0"/>
      <dgm:spPr/>
    </dgm:pt>
    <dgm:pt modelId="{E3072FDC-98B7-4184-9937-0BE5837764B4}" type="pres">
      <dgm:prSet presAssocID="{DFD31B7E-5111-4A2E-9696-D65A08840D7F}" presName="LevelTwoTextNode" presStyleLbl="node2" presStyleIdx="0" presStyleCnt="2" custScaleX="105416" custScaleY="191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DE4C70-F166-4260-9287-C30AC6892E31}" type="pres">
      <dgm:prSet presAssocID="{DFD31B7E-5111-4A2E-9696-D65A08840D7F}" presName="level3hierChild" presStyleCnt="0"/>
      <dgm:spPr/>
    </dgm:pt>
    <dgm:pt modelId="{E5CF4BC2-2D64-4408-9559-87E873E132FF}" type="pres">
      <dgm:prSet presAssocID="{49C2574C-B173-4446-AE71-8E787E3EFEB4}" presName="conn2-1" presStyleLbl="parChTrans1D2" presStyleIdx="1" presStyleCnt="2"/>
      <dgm:spPr/>
    </dgm:pt>
    <dgm:pt modelId="{B1EC0BEA-4331-48DF-AB6E-EA27DD5658CA}" type="pres">
      <dgm:prSet presAssocID="{49C2574C-B173-4446-AE71-8E787E3EFEB4}" presName="connTx" presStyleLbl="parChTrans1D2" presStyleIdx="1" presStyleCnt="2"/>
      <dgm:spPr/>
    </dgm:pt>
    <dgm:pt modelId="{691358D2-A1A4-42F3-BFBD-E8A6DD0E50AF}" type="pres">
      <dgm:prSet presAssocID="{75100AF9-6991-4590-A6E6-B1A41095D2E6}" presName="root2" presStyleCnt="0"/>
      <dgm:spPr/>
    </dgm:pt>
    <dgm:pt modelId="{3C2DC933-ADA2-4896-80C3-6A03DA14EE96}" type="pres">
      <dgm:prSet presAssocID="{75100AF9-6991-4590-A6E6-B1A41095D2E6}" presName="LevelTwoTextNode" presStyleLbl="node2" presStyleIdx="1" presStyleCnt="2" custScaleX="105416" custScaleY="185287">
        <dgm:presLayoutVars>
          <dgm:chPref val="3"/>
        </dgm:presLayoutVars>
      </dgm:prSet>
      <dgm:spPr/>
    </dgm:pt>
    <dgm:pt modelId="{057CD3C4-BF59-4104-A240-80F9B56275CA}" type="pres">
      <dgm:prSet presAssocID="{75100AF9-6991-4590-A6E6-B1A41095D2E6}" presName="level3hierChild" presStyleCnt="0"/>
      <dgm:spPr/>
    </dgm:pt>
  </dgm:ptLst>
  <dgm:cxnLst>
    <dgm:cxn modelId="{511DEB99-8284-4A1F-A105-AE4EF20E876A}" type="presOf" srcId="{49C2574C-B173-4446-AE71-8E787E3EFEB4}" destId="{B1EC0BEA-4331-48DF-AB6E-EA27DD5658CA}" srcOrd="1" destOrd="0" presId="urn:microsoft.com/office/officeart/2008/layout/HorizontalMultiLevelHierarchy"/>
    <dgm:cxn modelId="{08687EAB-33B8-4BFB-A2F7-677943BC2CC8}" type="presOf" srcId="{60909244-0A2A-4618-8BAB-B2AAFF54DC77}" destId="{F8D1047C-B4E8-4776-9301-4014383A76FB}" srcOrd="1" destOrd="0" presId="urn:microsoft.com/office/officeart/2008/layout/HorizontalMultiLevelHierarchy"/>
    <dgm:cxn modelId="{8594FC57-B735-434F-8F64-601AAE7F3B82}" srcId="{E2FD2219-B92E-4BDA-B33E-97705CE1B01F}" destId="{DFD31B7E-5111-4A2E-9696-D65A08840D7F}" srcOrd="0" destOrd="0" parTransId="{60909244-0A2A-4618-8BAB-B2AAFF54DC77}" sibTransId="{A613EE6A-A9D6-429D-AD3E-8BE5B1E07ED8}"/>
    <dgm:cxn modelId="{AAC568C5-6AF4-451E-8375-CE87149B4C50}" type="presOf" srcId="{DFD31B7E-5111-4A2E-9696-D65A08840D7F}" destId="{E3072FDC-98B7-4184-9937-0BE5837764B4}" srcOrd="0" destOrd="0" presId="urn:microsoft.com/office/officeart/2008/layout/HorizontalMultiLevelHierarchy"/>
    <dgm:cxn modelId="{FDC9C85D-C0F6-4BBB-AE14-7A338EEF33B7}" type="presOf" srcId="{60909244-0A2A-4618-8BAB-B2AAFF54DC77}" destId="{09BE5983-10BA-46BD-8B89-62046C7ECB1F}" srcOrd="0" destOrd="0" presId="urn:microsoft.com/office/officeart/2008/layout/HorizontalMultiLevelHierarchy"/>
    <dgm:cxn modelId="{5B9E3DF3-C6BF-40CA-9970-8A4DB0F73992}" srcId="{E2FD2219-B92E-4BDA-B33E-97705CE1B01F}" destId="{75100AF9-6991-4590-A6E6-B1A41095D2E6}" srcOrd="1" destOrd="0" parTransId="{49C2574C-B173-4446-AE71-8E787E3EFEB4}" sibTransId="{584CC663-AAF1-4B13-BA87-F1CBC4034FA0}"/>
    <dgm:cxn modelId="{64C5603F-CB5C-4E7C-819A-003661051C55}" type="presOf" srcId="{D7B34D69-122F-4ED8-A011-851A347B3C2A}" destId="{D88015D5-D383-4625-A0D5-DB95A105705A}" srcOrd="0" destOrd="0" presId="urn:microsoft.com/office/officeart/2008/layout/HorizontalMultiLevelHierarchy"/>
    <dgm:cxn modelId="{FF9E4D31-F5C0-40CE-BBD8-A6B4D6AA3332}" type="presOf" srcId="{75100AF9-6991-4590-A6E6-B1A41095D2E6}" destId="{3C2DC933-ADA2-4896-80C3-6A03DA14EE96}" srcOrd="0" destOrd="0" presId="urn:microsoft.com/office/officeart/2008/layout/HorizontalMultiLevelHierarchy"/>
    <dgm:cxn modelId="{6B9385B8-D96F-42B4-A539-2FF97D1F2CB5}" type="presOf" srcId="{E2FD2219-B92E-4BDA-B33E-97705CE1B01F}" destId="{F618F0D5-A800-4EFF-9FEE-DFCE85087329}" srcOrd="0" destOrd="0" presId="urn:microsoft.com/office/officeart/2008/layout/HorizontalMultiLevelHierarchy"/>
    <dgm:cxn modelId="{749EFB69-1DBC-4247-A1BF-1D14DEF5D77A}" type="presOf" srcId="{49C2574C-B173-4446-AE71-8E787E3EFEB4}" destId="{E5CF4BC2-2D64-4408-9559-87E873E132FF}" srcOrd="0" destOrd="0" presId="urn:microsoft.com/office/officeart/2008/layout/HorizontalMultiLevelHierarchy"/>
    <dgm:cxn modelId="{5A348BBA-07CD-4CE8-8F60-5789EF16561B}" srcId="{D7B34D69-122F-4ED8-A011-851A347B3C2A}" destId="{E2FD2219-B92E-4BDA-B33E-97705CE1B01F}" srcOrd="0" destOrd="0" parTransId="{86583FA2-FB79-4D57-ACA1-700CB4A185AE}" sibTransId="{8BA3F766-EB64-49DD-8D24-25E6B03CF40D}"/>
    <dgm:cxn modelId="{ED5AB48C-245D-4920-A7B2-1596BB820688}" type="presParOf" srcId="{D88015D5-D383-4625-A0D5-DB95A105705A}" destId="{164C852D-D857-487C-867E-BE1217BC59DE}" srcOrd="0" destOrd="0" presId="urn:microsoft.com/office/officeart/2008/layout/HorizontalMultiLevelHierarchy"/>
    <dgm:cxn modelId="{3148E267-C917-4186-B949-579B249A047E}" type="presParOf" srcId="{164C852D-D857-487C-867E-BE1217BC59DE}" destId="{F618F0D5-A800-4EFF-9FEE-DFCE85087329}" srcOrd="0" destOrd="0" presId="urn:microsoft.com/office/officeart/2008/layout/HorizontalMultiLevelHierarchy"/>
    <dgm:cxn modelId="{C17C7D67-9178-4AD7-B89B-F6D6ECD75977}" type="presParOf" srcId="{164C852D-D857-487C-867E-BE1217BC59DE}" destId="{1580813A-5267-4310-844D-975916821868}" srcOrd="1" destOrd="0" presId="urn:microsoft.com/office/officeart/2008/layout/HorizontalMultiLevelHierarchy"/>
    <dgm:cxn modelId="{9EE78522-8307-429C-BEA3-A08CC22BCE5D}" type="presParOf" srcId="{1580813A-5267-4310-844D-975916821868}" destId="{09BE5983-10BA-46BD-8B89-62046C7ECB1F}" srcOrd="0" destOrd="0" presId="urn:microsoft.com/office/officeart/2008/layout/HorizontalMultiLevelHierarchy"/>
    <dgm:cxn modelId="{F9D6099E-3D74-4C89-A971-F2C49AA98A74}" type="presParOf" srcId="{09BE5983-10BA-46BD-8B89-62046C7ECB1F}" destId="{F8D1047C-B4E8-4776-9301-4014383A76FB}" srcOrd="0" destOrd="0" presId="urn:microsoft.com/office/officeart/2008/layout/HorizontalMultiLevelHierarchy"/>
    <dgm:cxn modelId="{E0F036F2-3471-4C9A-9B7C-959C856BA529}" type="presParOf" srcId="{1580813A-5267-4310-844D-975916821868}" destId="{ED7CB554-68D9-439D-AD80-E8C362B2BC92}" srcOrd="1" destOrd="0" presId="urn:microsoft.com/office/officeart/2008/layout/HorizontalMultiLevelHierarchy"/>
    <dgm:cxn modelId="{41EEACCD-A985-45B8-B9DA-440D804BB5A8}" type="presParOf" srcId="{ED7CB554-68D9-439D-AD80-E8C362B2BC92}" destId="{E3072FDC-98B7-4184-9937-0BE5837764B4}" srcOrd="0" destOrd="0" presId="urn:microsoft.com/office/officeart/2008/layout/HorizontalMultiLevelHierarchy"/>
    <dgm:cxn modelId="{99E6A3D9-A5A3-4F0D-B7F8-5ABD6F201645}" type="presParOf" srcId="{ED7CB554-68D9-439D-AD80-E8C362B2BC92}" destId="{0EDE4C70-F166-4260-9287-C30AC6892E31}" srcOrd="1" destOrd="0" presId="urn:microsoft.com/office/officeart/2008/layout/HorizontalMultiLevelHierarchy"/>
    <dgm:cxn modelId="{46B87726-1EC7-471F-908D-32CF506D63F5}" type="presParOf" srcId="{1580813A-5267-4310-844D-975916821868}" destId="{E5CF4BC2-2D64-4408-9559-87E873E132FF}" srcOrd="2" destOrd="0" presId="urn:microsoft.com/office/officeart/2008/layout/HorizontalMultiLevelHierarchy"/>
    <dgm:cxn modelId="{0C4EC9CB-D1AF-45FB-855A-50F4782BD23D}" type="presParOf" srcId="{E5CF4BC2-2D64-4408-9559-87E873E132FF}" destId="{B1EC0BEA-4331-48DF-AB6E-EA27DD5658CA}" srcOrd="0" destOrd="0" presId="urn:microsoft.com/office/officeart/2008/layout/HorizontalMultiLevelHierarchy"/>
    <dgm:cxn modelId="{E7CB6709-F6C9-4F3F-8F42-D3EEF2AE9F8F}" type="presParOf" srcId="{1580813A-5267-4310-844D-975916821868}" destId="{691358D2-A1A4-42F3-BFBD-E8A6DD0E50AF}" srcOrd="3" destOrd="0" presId="urn:microsoft.com/office/officeart/2008/layout/HorizontalMultiLevelHierarchy"/>
    <dgm:cxn modelId="{32BA4A77-2017-4A42-A2FB-E3D26DEA734C}" type="presParOf" srcId="{691358D2-A1A4-42F3-BFBD-E8A6DD0E50AF}" destId="{3C2DC933-ADA2-4896-80C3-6A03DA14EE96}" srcOrd="0" destOrd="0" presId="urn:microsoft.com/office/officeart/2008/layout/HorizontalMultiLevelHierarchy"/>
    <dgm:cxn modelId="{94F6B599-C7BA-4ACB-8C0F-3997A3E488FF}" type="presParOf" srcId="{691358D2-A1A4-42F3-BFBD-E8A6DD0E50AF}" destId="{057CD3C4-BF59-4104-A240-80F9B56275C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EC5B44-5B1E-4DD8-860A-A9CCCE59E10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49D6E1-07E5-4E9E-B222-534AA63428FC}">
      <dgm:prSet phldrT="[Texto]"/>
      <dgm:spPr/>
      <dgm:t>
        <a:bodyPr/>
        <a:lstStyle/>
        <a:p>
          <a:r>
            <a:rPr lang="es-ES" dirty="0" smtClean="0"/>
            <a:t>Espacios cerrados</a:t>
          </a:r>
          <a:endParaRPr lang="es-ES" dirty="0"/>
        </a:p>
      </dgm:t>
    </dgm:pt>
    <dgm:pt modelId="{BB894157-5BCF-49CE-9E6B-4D18DB1B8B7B}" type="parTrans" cxnId="{4EBF2CA0-0E39-46CD-A964-EF61FEA032CB}">
      <dgm:prSet/>
      <dgm:spPr/>
      <dgm:t>
        <a:bodyPr/>
        <a:lstStyle/>
        <a:p>
          <a:endParaRPr lang="es-ES"/>
        </a:p>
      </dgm:t>
    </dgm:pt>
    <dgm:pt modelId="{8C03962B-BAC9-45E5-A810-0CD63EF0F58E}" type="sibTrans" cxnId="{4EBF2CA0-0E39-46CD-A964-EF61FEA032CB}">
      <dgm:prSet/>
      <dgm:spPr/>
      <dgm:t>
        <a:bodyPr/>
        <a:lstStyle/>
        <a:p>
          <a:endParaRPr lang="es-ES"/>
        </a:p>
      </dgm:t>
    </dgm:pt>
    <dgm:pt modelId="{2DE63C30-3D7F-4D71-9988-9327955F5EC6}">
      <dgm:prSet phldrT="[Texto]"/>
      <dgm:spPr/>
      <dgm:t>
        <a:bodyPr/>
        <a:lstStyle/>
        <a:p>
          <a:r>
            <a:rPr lang="es-ES" dirty="0" smtClean="0"/>
            <a:t>Cuando sea posible</a:t>
          </a:r>
          <a:endParaRPr lang="es-ES" dirty="0"/>
        </a:p>
      </dgm:t>
    </dgm:pt>
    <dgm:pt modelId="{9EDF31B8-6C78-490F-92E0-07E5220492CE}" type="parTrans" cxnId="{3F561216-FFDD-45BF-B350-FBC6674435B5}">
      <dgm:prSet/>
      <dgm:spPr/>
      <dgm:t>
        <a:bodyPr/>
        <a:lstStyle/>
        <a:p>
          <a:endParaRPr lang="es-ES"/>
        </a:p>
      </dgm:t>
    </dgm:pt>
    <dgm:pt modelId="{89A08C4B-42D2-4828-9F58-3804B251B8FD}" type="sibTrans" cxnId="{3F561216-FFDD-45BF-B350-FBC6674435B5}">
      <dgm:prSet/>
      <dgm:spPr/>
      <dgm:t>
        <a:bodyPr/>
        <a:lstStyle/>
        <a:p>
          <a:endParaRPr lang="es-ES"/>
        </a:p>
      </dgm:t>
    </dgm:pt>
    <dgm:pt modelId="{80BB69C2-95A9-47AA-85E6-6AC73B946D28}">
      <dgm:prSet phldrT="[Texto]"/>
      <dgm:spPr/>
      <dgm:t>
        <a:bodyPr/>
        <a:lstStyle/>
        <a:p>
          <a:r>
            <a:rPr lang="es-ES" dirty="0" smtClean="0"/>
            <a:t>Toser o estornudar</a:t>
          </a:r>
          <a:endParaRPr lang="es-ES" dirty="0"/>
        </a:p>
      </dgm:t>
    </dgm:pt>
    <dgm:pt modelId="{CD0A9A0C-44DF-4B54-BCDA-67FB49BE3885}" type="parTrans" cxnId="{D8B79765-B825-442B-BBD8-089D6D0D5215}">
      <dgm:prSet/>
      <dgm:spPr/>
      <dgm:t>
        <a:bodyPr/>
        <a:lstStyle/>
        <a:p>
          <a:endParaRPr lang="es-ES"/>
        </a:p>
      </dgm:t>
    </dgm:pt>
    <dgm:pt modelId="{74B4DA84-B333-419A-85D6-C0636252D696}" type="sibTrans" cxnId="{D8B79765-B825-442B-BBD8-089D6D0D5215}">
      <dgm:prSet/>
      <dgm:spPr/>
      <dgm:t>
        <a:bodyPr/>
        <a:lstStyle/>
        <a:p>
          <a:endParaRPr lang="es-ES"/>
        </a:p>
      </dgm:t>
    </dgm:pt>
    <dgm:pt modelId="{58869370-5F1E-4A2C-BA5E-77A2A274546F}">
      <dgm:prSet phldrT="[Texto]"/>
      <dgm:spPr/>
      <dgm:t>
        <a:bodyPr/>
        <a:lstStyle/>
        <a:p>
          <a:r>
            <a:rPr lang="es-ES" dirty="0" smtClean="0"/>
            <a:t>Pañuelos descartables</a:t>
          </a:r>
          <a:endParaRPr lang="es-ES" dirty="0"/>
        </a:p>
      </dgm:t>
    </dgm:pt>
    <dgm:pt modelId="{A0FFD010-98AD-478A-BE48-D28D35356259}" type="parTrans" cxnId="{6C593370-B126-45D6-9C79-2F832A7B38B3}">
      <dgm:prSet/>
      <dgm:spPr/>
      <dgm:t>
        <a:bodyPr/>
        <a:lstStyle/>
        <a:p>
          <a:endParaRPr lang="es-ES"/>
        </a:p>
      </dgm:t>
    </dgm:pt>
    <dgm:pt modelId="{3B1C3C27-6ADC-4EA9-99E4-E22AD8E6E7D0}" type="sibTrans" cxnId="{6C593370-B126-45D6-9C79-2F832A7B38B3}">
      <dgm:prSet/>
      <dgm:spPr/>
      <dgm:t>
        <a:bodyPr/>
        <a:lstStyle/>
        <a:p>
          <a:endParaRPr lang="es-ES"/>
        </a:p>
      </dgm:t>
    </dgm:pt>
    <dgm:pt modelId="{9E08B0B4-913F-4FE2-B8EA-D2BEE37F5E68}" type="pres">
      <dgm:prSet presAssocID="{FAEC5B44-5B1E-4DD8-860A-A9CCCE59E10C}" presName="Name0" presStyleCnt="0">
        <dgm:presLayoutVars>
          <dgm:dir/>
          <dgm:resizeHandles val="exact"/>
        </dgm:presLayoutVars>
      </dgm:prSet>
      <dgm:spPr/>
    </dgm:pt>
    <dgm:pt modelId="{E1EC3206-102D-4B18-9510-F591C7E7E2C8}" type="pres">
      <dgm:prSet presAssocID="{4C49D6E1-07E5-4E9E-B222-534AA63428FC}" presName="compNode" presStyleCnt="0"/>
      <dgm:spPr/>
    </dgm:pt>
    <dgm:pt modelId="{1CDC5FB4-DB07-4CB4-AE2F-DD7A173D243E}" type="pres">
      <dgm:prSet presAssocID="{4C49D6E1-07E5-4E9E-B222-534AA63428FC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4E0F88-9252-4EF4-BFC3-BCD4C564FEAF}" type="pres">
      <dgm:prSet presAssocID="{4C49D6E1-07E5-4E9E-B222-534AA63428FC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4F36BC-8C9F-44B5-B4F2-21D238A10651}" type="pres">
      <dgm:prSet presAssocID="{8C03962B-BAC9-45E5-A810-0CD63EF0F58E}" presName="sibTrans" presStyleLbl="sibTrans2D1" presStyleIdx="0" presStyleCnt="0"/>
      <dgm:spPr/>
    </dgm:pt>
    <dgm:pt modelId="{2DC2D2F9-50B7-4535-A656-1823A843B17E}" type="pres">
      <dgm:prSet presAssocID="{2DE63C30-3D7F-4D71-9988-9327955F5EC6}" presName="compNode" presStyleCnt="0"/>
      <dgm:spPr/>
    </dgm:pt>
    <dgm:pt modelId="{5B911C30-4237-4774-BBB9-DC0BEE429E75}" type="pres">
      <dgm:prSet presAssocID="{2DE63C30-3D7F-4D71-9988-9327955F5EC6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7E09F3E-1675-4D94-A94B-6B63E63EA0FA}" type="pres">
      <dgm:prSet presAssocID="{2DE63C30-3D7F-4D71-9988-9327955F5EC6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AAC98C-F4E0-41EF-B720-F41D274E1592}" type="pres">
      <dgm:prSet presAssocID="{89A08C4B-42D2-4828-9F58-3804B251B8FD}" presName="sibTrans" presStyleLbl="sibTrans2D1" presStyleIdx="0" presStyleCnt="0"/>
      <dgm:spPr/>
    </dgm:pt>
    <dgm:pt modelId="{8C92084B-0B47-4E2B-8EF5-D20C8C53E2AB}" type="pres">
      <dgm:prSet presAssocID="{80BB69C2-95A9-47AA-85E6-6AC73B946D28}" presName="compNode" presStyleCnt="0"/>
      <dgm:spPr/>
    </dgm:pt>
    <dgm:pt modelId="{B88AB153-9A4E-4E9F-8CD1-C27E0F3A13D2}" type="pres">
      <dgm:prSet presAssocID="{80BB69C2-95A9-47AA-85E6-6AC73B946D28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8510FF6-8B0C-4981-9C5A-25AFFAEC521E}" type="pres">
      <dgm:prSet presAssocID="{80BB69C2-95A9-47AA-85E6-6AC73B946D28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10ECAD-0C01-4548-AA10-6D49AE051058}" type="pres">
      <dgm:prSet presAssocID="{74B4DA84-B333-419A-85D6-C0636252D696}" presName="sibTrans" presStyleLbl="sibTrans2D1" presStyleIdx="0" presStyleCnt="0"/>
      <dgm:spPr/>
    </dgm:pt>
    <dgm:pt modelId="{7DA2718E-A48C-45F3-AC7D-5B0EF96F23A9}" type="pres">
      <dgm:prSet presAssocID="{58869370-5F1E-4A2C-BA5E-77A2A274546F}" presName="compNode" presStyleCnt="0"/>
      <dgm:spPr/>
    </dgm:pt>
    <dgm:pt modelId="{FA0A641B-DD93-4C99-8400-8DD813473A56}" type="pres">
      <dgm:prSet presAssocID="{58869370-5F1E-4A2C-BA5E-77A2A274546F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F7D6C1A-1525-4FB5-96E9-2C6316B51D8B}" type="pres">
      <dgm:prSet presAssocID="{58869370-5F1E-4A2C-BA5E-77A2A274546F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B48A5E2C-94E6-4603-8E58-DCAF0963FE01}" type="presOf" srcId="{89A08C4B-42D2-4828-9F58-3804B251B8FD}" destId="{EFAAC98C-F4E0-41EF-B720-F41D274E1592}" srcOrd="0" destOrd="0" presId="urn:microsoft.com/office/officeart/2005/8/layout/pList1"/>
    <dgm:cxn modelId="{B7F0862E-3A7E-4D24-B455-699F63D9C896}" type="presOf" srcId="{FAEC5B44-5B1E-4DD8-860A-A9CCCE59E10C}" destId="{9E08B0B4-913F-4FE2-B8EA-D2BEE37F5E68}" srcOrd="0" destOrd="0" presId="urn:microsoft.com/office/officeart/2005/8/layout/pList1"/>
    <dgm:cxn modelId="{D8B79765-B825-442B-BBD8-089D6D0D5215}" srcId="{FAEC5B44-5B1E-4DD8-860A-A9CCCE59E10C}" destId="{80BB69C2-95A9-47AA-85E6-6AC73B946D28}" srcOrd="2" destOrd="0" parTransId="{CD0A9A0C-44DF-4B54-BCDA-67FB49BE3885}" sibTransId="{74B4DA84-B333-419A-85D6-C0636252D696}"/>
    <dgm:cxn modelId="{3E085B63-9DB2-43A3-99B0-002E8C580212}" type="presOf" srcId="{2DE63C30-3D7F-4D71-9988-9327955F5EC6}" destId="{D7E09F3E-1675-4D94-A94B-6B63E63EA0FA}" srcOrd="0" destOrd="0" presId="urn:microsoft.com/office/officeart/2005/8/layout/pList1"/>
    <dgm:cxn modelId="{815B9F37-445B-40C9-B9CA-2A4FE749FBC5}" type="presOf" srcId="{74B4DA84-B333-419A-85D6-C0636252D696}" destId="{EB10ECAD-0C01-4548-AA10-6D49AE051058}" srcOrd="0" destOrd="0" presId="urn:microsoft.com/office/officeart/2005/8/layout/pList1"/>
    <dgm:cxn modelId="{6C593370-B126-45D6-9C79-2F832A7B38B3}" srcId="{FAEC5B44-5B1E-4DD8-860A-A9CCCE59E10C}" destId="{58869370-5F1E-4A2C-BA5E-77A2A274546F}" srcOrd="3" destOrd="0" parTransId="{A0FFD010-98AD-478A-BE48-D28D35356259}" sibTransId="{3B1C3C27-6ADC-4EA9-99E4-E22AD8E6E7D0}"/>
    <dgm:cxn modelId="{707B4283-04F4-450E-8D26-3C8A78A57CC7}" type="presOf" srcId="{80BB69C2-95A9-47AA-85E6-6AC73B946D28}" destId="{28510FF6-8B0C-4981-9C5A-25AFFAEC521E}" srcOrd="0" destOrd="0" presId="urn:microsoft.com/office/officeart/2005/8/layout/pList1"/>
    <dgm:cxn modelId="{4F5CADFB-A3D2-4A3B-A1E2-03BC90CE6A5E}" type="presOf" srcId="{8C03962B-BAC9-45E5-A810-0CD63EF0F58E}" destId="{414F36BC-8C9F-44B5-B4F2-21D238A10651}" srcOrd="0" destOrd="0" presId="urn:microsoft.com/office/officeart/2005/8/layout/pList1"/>
    <dgm:cxn modelId="{0B10FE5E-EB0B-4418-A666-FF9DB7A0F324}" type="presOf" srcId="{4C49D6E1-07E5-4E9E-B222-534AA63428FC}" destId="{0D4E0F88-9252-4EF4-BFC3-BCD4C564FEAF}" srcOrd="0" destOrd="0" presId="urn:microsoft.com/office/officeart/2005/8/layout/pList1"/>
    <dgm:cxn modelId="{4EBF2CA0-0E39-46CD-A964-EF61FEA032CB}" srcId="{FAEC5B44-5B1E-4DD8-860A-A9CCCE59E10C}" destId="{4C49D6E1-07E5-4E9E-B222-534AA63428FC}" srcOrd="0" destOrd="0" parTransId="{BB894157-5BCF-49CE-9E6B-4D18DB1B8B7B}" sibTransId="{8C03962B-BAC9-45E5-A810-0CD63EF0F58E}"/>
    <dgm:cxn modelId="{3F561216-FFDD-45BF-B350-FBC6674435B5}" srcId="{FAEC5B44-5B1E-4DD8-860A-A9CCCE59E10C}" destId="{2DE63C30-3D7F-4D71-9988-9327955F5EC6}" srcOrd="1" destOrd="0" parTransId="{9EDF31B8-6C78-490F-92E0-07E5220492CE}" sibTransId="{89A08C4B-42D2-4828-9F58-3804B251B8FD}"/>
    <dgm:cxn modelId="{E2AEFCC3-FB60-4200-8F45-B63E56D694FB}" type="presOf" srcId="{58869370-5F1E-4A2C-BA5E-77A2A274546F}" destId="{EF7D6C1A-1525-4FB5-96E9-2C6316B51D8B}" srcOrd="0" destOrd="0" presId="urn:microsoft.com/office/officeart/2005/8/layout/pList1"/>
    <dgm:cxn modelId="{43B421BD-12BD-4184-B746-CF12A16B7A2F}" type="presParOf" srcId="{9E08B0B4-913F-4FE2-B8EA-D2BEE37F5E68}" destId="{E1EC3206-102D-4B18-9510-F591C7E7E2C8}" srcOrd="0" destOrd="0" presId="urn:microsoft.com/office/officeart/2005/8/layout/pList1"/>
    <dgm:cxn modelId="{DC86902D-E6BC-4601-AE70-DC0C0E435691}" type="presParOf" srcId="{E1EC3206-102D-4B18-9510-F591C7E7E2C8}" destId="{1CDC5FB4-DB07-4CB4-AE2F-DD7A173D243E}" srcOrd="0" destOrd="0" presId="urn:microsoft.com/office/officeart/2005/8/layout/pList1"/>
    <dgm:cxn modelId="{F261FFFF-CD27-45F4-9020-17D715F71F0A}" type="presParOf" srcId="{E1EC3206-102D-4B18-9510-F591C7E7E2C8}" destId="{0D4E0F88-9252-4EF4-BFC3-BCD4C564FEAF}" srcOrd="1" destOrd="0" presId="urn:microsoft.com/office/officeart/2005/8/layout/pList1"/>
    <dgm:cxn modelId="{C5823066-D439-4DAD-AC3D-80CAB41904C4}" type="presParOf" srcId="{9E08B0B4-913F-4FE2-B8EA-D2BEE37F5E68}" destId="{414F36BC-8C9F-44B5-B4F2-21D238A10651}" srcOrd="1" destOrd="0" presId="urn:microsoft.com/office/officeart/2005/8/layout/pList1"/>
    <dgm:cxn modelId="{60312065-ECA3-4792-824A-479904436C31}" type="presParOf" srcId="{9E08B0B4-913F-4FE2-B8EA-D2BEE37F5E68}" destId="{2DC2D2F9-50B7-4535-A656-1823A843B17E}" srcOrd="2" destOrd="0" presId="urn:microsoft.com/office/officeart/2005/8/layout/pList1"/>
    <dgm:cxn modelId="{6448BA05-0C0F-4877-9B8B-5DA0A5532E43}" type="presParOf" srcId="{2DC2D2F9-50B7-4535-A656-1823A843B17E}" destId="{5B911C30-4237-4774-BBB9-DC0BEE429E75}" srcOrd="0" destOrd="0" presId="urn:microsoft.com/office/officeart/2005/8/layout/pList1"/>
    <dgm:cxn modelId="{61329F9C-37DB-4961-8F76-998E674CA31B}" type="presParOf" srcId="{2DC2D2F9-50B7-4535-A656-1823A843B17E}" destId="{D7E09F3E-1675-4D94-A94B-6B63E63EA0FA}" srcOrd="1" destOrd="0" presId="urn:microsoft.com/office/officeart/2005/8/layout/pList1"/>
    <dgm:cxn modelId="{172B3089-60CE-4A3A-A0D8-CFE393A3B803}" type="presParOf" srcId="{9E08B0B4-913F-4FE2-B8EA-D2BEE37F5E68}" destId="{EFAAC98C-F4E0-41EF-B720-F41D274E1592}" srcOrd="3" destOrd="0" presId="urn:microsoft.com/office/officeart/2005/8/layout/pList1"/>
    <dgm:cxn modelId="{8ADC7445-8BB1-41D7-8643-9AC0EA8897AE}" type="presParOf" srcId="{9E08B0B4-913F-4FE2-B8EA-D2BEE37F5E68}" destId="{8C92084B-0B47-4E2B-8EF5-D20C8C53E2AB}" srcOrd="4" destOrd="0" presId="urn:microsoft.com/office/officeart/2005/8/layout/pList1"/>
    <dgm:cxn modelId="{012A417B-8B05-41F6-B4C4-E739CFE54F3C}" type="presParOf" srcId="{8C92084B-0B47-4E2B-8EF5-D20C8C53E2AB}" destId="{B88AB153-9A4E-4E9F-8CD1-C27E0F3A13D2}" srcOrd="0" destOrd="0" presId="urn:microsoft.com/office/officeart/2005/8/layout/pList1"/>
    <dgm:cxn modelId="{B152C0DD-4BD8-4772-BBA3-05807A9477BA}" type="presParOf" srcId="{8C92084B-0B47-4E2B-8EF5-D20C8C53E2AB}" destId="{28510FF6-8B0C-4981-9C5A-25AFFAEC521E}" srcOrd="1" destOrd="0" presId="urn:microsoft.com/office/officeart/2005/8/layout/pList1"/>
    <dgm:cxn modelId="{F2A6DBFF-43A2-441D-8479-F69932534831}" type="presParOf" srcId="{9E08B0B4-913F-4FE2-B8EA-D2BEE37F5E68}" destId="{EB10ECAD-0C01-4548-AA10-6D49AE051058}" srcOrd="5" destOrd="0" presId="urn:microsoft.com/office/officeart/2005/8/layout/pList1"/>
    <dgm:cxn modelId="{6B44A4ED-83FB-4A29-8F48-F9289C5CD5A8}" type="presParOf" srcId="{9E08B0B4-913F-4FE2-B8EA-D2BEE37F5E68}" destId="{7DA2718E-A48C-45F3-AC7D-5B0EF96F23A9}" srcOrd="6" destOrd="0" presId="urn:microsoft.com/office/officeart/2005/8/layout/pList1"/>
    <dgm:cxn modelId="{1714198B-5264-47EF-A540-509155D6CADC}" type="presParOf" srcId="{7DA2718E-A48C-45F3-AC7D-5B0EF96F23A9}" destId="{FA0A641B-DD93-4C99-8400-8DD813473A56}" srcOrd="0" destOrd="0" presId="urn:microsoft.com/office/officeart/2005/8/layout/pList1"/>
    <dgm:cxn modelId="{905D742F-FA62-4D01-A759-EFA49250EE0D}" type="presParOf" srcId="{7DA2718E-A48C-45F3-AC7D-5B0EF96F23A9}" destId="{EF7D6C1A-1525-4FB5-96E9-2C6316B51D8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59F57E-52A2-4E80-9675-51F2DD2583E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8CE4FC6-0031-47B9-A18E-8700F21AB05E}">
      <dgm:prSet phldrT="[Texto]"/>
      <dgm:spPr/>
      <dgm:t>
        <a:bodyPr/>
        <a:lstStyle/>
        <a:p>
          <a:r>
            <a:rPr lang="es-ES" dirty="0" smtClean="0"/>
            <a:t>A(H1N1)</a:t>
          </a:r>
          <a:endParaRPr lang="es-ES" dirty="0"/>
        </a:p>
      </dgm:t>
    </dgm:pt>
    <dgm:pt modelId="{0CDD7E84-D3DC-4511-A232-F414206C8F0A}" type="parTrans" cxnId="{D99A098B-06BF-472E-A79A-465867B6EC48}">
      <dgm:prSet/>
      <dgm:spPr/>
      <dgm:t>
        <a:bodyPr/>
        <a:lstStyle/>
        <a:p>
          <a:endParaRPr lang="es-ES"/>
        </a:p>
      </dgm:t>
    </dgm:pt>
    <dgm:pt modelId="{6E78B470-087D-4B44-B96D-79C61805EEF1}" type="sibTrans" cxnId="{D99A098B-06BF-472E-A79A-465867B6EC48}">
      <dgm:prSet/>
      <dgm:spPr/>
      <dgm:t>
        <a:bodyPr/>
        <a:lstStyle/>
        <a:p>
          <a:endParaRPr lang="es-ES"/>
        </a:p>
      </dgm:t>
    </dgm:pt>
    <dgm:pt modelId="{A8D8FED4-0AD9-4692-95C9-1718BFFE2942}">
      <dgm:prSet phldrT="[Texto]"/>
      <dgm:spPr/>
      <dgm:t>
        <a:bodyPr/>
        <a:lstStyle/>
        <a:p>
          <a:r>
            <a:rPr lang="es-ES" dirty="0" smtClean="0"/>
            <a:t>A(H3N2)</a:t>
          </a:r>
          <a:endParaRPr lang="es-ES" dirty="0"/>
        </a:p>
      </dgm:t>
    </dgm:pt>
    <dgm:pt modelId="{7B1DC2DF-2D44-4228-ADA1-E09EED3AA7D4}" type="parTrans" cxnId="{9E45B09D-11C8-4889-92F7-7A33D44A2683}">
      <dgm:prSet/>
      <dgm:spPr/>
      <dgm:t>
        <a:bodyPr/>
        <a:lstStyle/>
        <a:p>
          <a:endParaRPr lang="es-ES"/>
        </a:p>
      </dgm:t>
    </dgm:pt>
    <dgm:pt modelId="{776B1695-A363-4ECF-9A75-461DB73950CB}" type="sibTrans" cxnId="{9E45B09D-11C8-4889-92F7-7A33D44A2683}">
      <dgm:prSet/>
      <dgm:spPr/>
      <dgm:t>
        <a:bodyPr/>
        <a:lstStyle/>
        <a:p>
          <a:endParaRPr lang="es-ES"/>
        </a:p>
      </dgm:t>
    </dgm:pt>
    <dgm:pt modelId="{A66C361A-1CAD-4474-B788-71547C2A1B35}">
      <dgm:prSet phldrT="[Texto]"/>
      <dgm:spPr/>
      <dgm:t>
        <a:bodyPr/>
        <a:lstStyle/>
        <a:p>
          <a:r>
            <a:rPr lang="es-ES" dirty="0" smtClean="0"/>
            <a:t>B</a:t>
          </a:r>
          <a:endParaRPr lang="es-ES" dirty="0"/>
        </a:p>
      </dgm:t>
    </dgm:pt>
    <dgm:pt modelId="{2D89EA8A-A18B-457F-A57A-AC5627597252}" type="parTrans" cxnId="{11017995-2D0F-422F-BCD6-F9094795FC6F}">
      <dgm:prSet/>
      <dgm:spPr/>
      <dgm:t>
        <a:bodyPr/>
        <a:lstStyle/>
        <a:p>
          <a:endParaRPr lang="es-ES"/>
        </a:p>
      </dgm:t>
    </dgm:pt>
    <dgm:pt modelId="{916D2C2B-A538-4B20-90B9-E5041FC801D1}" type="sibTrans" cxnId="{11017995-2D0F-422F-BCD6-F9094795FC6F}">
      <dgm:prSet/>
      <dgm:spPr/>
      <dgm:t>
        <a:bodyPr/>
        <a:lstStyle/>
        <a:p>
          <a:endParaRPr lang="es-ES"/>
        </a:p>
      </dgm:t>
    </dgm:pt>
    <dgm:pt modelId="{BE80240F-E289-4809-979A-7AC6D05AC5F8}" type="pres">
      <dgm:prSet presAssocID="{C859F57E-52A2-4E80-9675-51F2DD2583E6}" presName="linearFlow" presStyleCnt="0">
        <dgm:presLayoutVars>
          <dgm:dir/>
          <dgm:resizeHandles val="exact"/>
        </dgm:presLayoutVars>
      </dgm:prSet>
      <dgm:spPr/>
    </dgm:pt>
    <dgm:pt modelId="{8F6C1E6D-59BD-41B5-8AC3-C9F2ED2C4518}" type="pres">
      <dgm:prSet presAssocID="{58CE4FC6-0031-47B9-A18E-8700F21AB05E}" presName="composite" presStyleCnt="0"/>
      <dgm:spPr/>
    </dgm:pt>
    <dgm:pt modelId="{1B1247AB-2EE8-4663-86B3-DC97B64ABAEA}" type="pres">
      <dgm:prSet presAssocID="{58CE4FC6-0031-47B9-A18E-8700F21AB05E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1D3376-45F9-4AC1-A0C4-4C30BDFB469D}" type="pres">
      <dgm:prSet presAssocID="{58CE4FC6-0031-47B9-A18E-8700F21AB05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058B90-34AE-4C23-ACE4-6BB5FF6A1F49}" type="pres">
      <dgm:prSet presAssocID="{6E78B470-087D-4B44-B96D-79C61805EEF1}" presName="spacing" presStyleCnt="0"/>
      <dgm:spPr/>
    </dgm:pt>
    <dgm:pt modelId="{BFAD5BB9-1F46-4435-B60E-958A8074AE55}" type="pres">
      <dgm:prSet presAssocID="{A8D8FED4-0AD9-4692-95C9-1718BFFE2942}" presName="composite" presStyleCnt="0"/>
      <dgm:spPr/>
    </dgm:pt>
    <dgm:pt modelId="{636E38B9-395B-4F53-AD74-96148FCDF11C}" type="pres">
      <dgm:prSet presAssocID="{A8D8FED4-0AD9-4692-95C9-1718BFFE2942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925CFDF-29F0-44BF-8127-C94051AFAC1E}" type="pres">
      <dgm:prSet presAssocID="{A8D8FED4-0AD9-4692-95C9-1718BFFE294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A760C4-4CC0-4DBD-B962-73A4E7958609}" type="pres">
      <dgm:prSet presAssocID="{776B1695-A363-4ECF-9A75-461DB73950CB}" presName="spacing" presStyleCnt="0"/>
      <dgm:spPr/>
    </dgm:pt>
    <dgm:pt modelId="{AEC09396-41A5-4682-A5F4-5F4231DEBC47}" type="pres">
      <dgm:prSet presAssocID="{A66C361A-1CAD-4474-B788-71547C2A1B35}" presName="composite" presStyleCnt="0"/>
      <dgm:spPr/>
    </dgm:pt>
    <dgm:pt modelId="{4AC30EAC-FA38-45FE-B007-F8E392EF8F0D}" type="pres">
      <dgm:prSet presAssocID="{A66C361A-1CAD-4474-B788-71547C2A1B35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4D10A12-68D4-4DFB-8BD3-49D3D897FDB2}" type="pres">
      <dgm:prSet presAssocID="{A66C361A-1CAD-4474-B788-71547C2A1B3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DF71B8D-3631-4151-AA7C-A3CF80CAD476}" type="presOf" srcId="{A8D8FED4-0AD9-4692-95C9-1718BFFE2942}" destId="{A925CFDF-29F0-44BF-8127-C94051AFAC1E}" srcOrd="0" destOrd="0" presId="urn:microsoft.com/office/officeart/2005/8/layout/vList3"/>
    <dgm:cxn modelId="{06FADC67-52E2-44DD-A864-106834BE0E29}" type="presOf" srcId="{C859F57E-52A2-4E80-9675-51F2DD2583E6}" destId="{BE80240F-E289-4809-979A-7AC6D05AC5F8}" srcOrd="0" destOrd="0" presId="urn:microsoft.com/office/officeart/2005/8/layout/vList3"/>
    <dgm:cxn modelId="{9E45B09D-11C8-4889-92F7-7A33D44A2683}" srcId="{C859F57E-52A2-4E80-9675-51F2DD2583E6}" destId="{A8D8FED4-0AD9-4692-95C9-1718BFFE2942}" srcOrd="1" destOrd="0" parTransId="{7B1DC2DF-2D44-4228-ADA1-E09EED3AA7D4}" sibTransId="{776B1695-A363-4ECF-9A75-461DB73950CB}"/>
    <dgm:cxn modelId="{A89C2EF8-F5BD-4F7B-AF60-FB706B77CE94}" type="presOf" srcId="{58CE4FC6-0031-47B9-A18E-8700F21AB05E}" destId="{741D3376-45F9-4AC1-A0C4-4C30BDFB469D}" srcOrd="0" destOrd="0" presId="urn:microsoft.com/office/officeart/2005/8/layout/vList3"/>
    <dgm:cxn modelId="{D99A098B-06BF-472E-A79A-465867B6EC48}" srcId="{C859F57E-52A2-4E80-9675-51F2DD2583E6}" destId="{58CE4FC6-0031-47B9-A18E-8700F21AB05E}" srcOrd="0" destOrd="0" parTransId="{0CDD7E84-D3DC-4511-A232-F414206C8F0A}" sibTransId="{6E78B470-087D-4B44-B96D-79C61805EEF1}"/>
    <dgm:cxn modelId="{95A6888D-42EB-4CAD-892C-879B589275AD}" type="presOf" srcId="{A66C361A-1CAD-4474-B788-71547C2A1B35}" destId="{C4D10A12-68D4-4DFB-8BD3-49D3D897FDB2}" srcOrd="0" destOrd="0" presId="urn:microsoft.com/office/officeart/2005/8/layout/vList3"/>
    <dgm:cxn modelId="{11017995-2D0F-422F-BCD6-F9094795FC6F}" srcId="{C859F57E-52A2-4E80-9675-51F2DD2583E6}" destId="{A66C361A-1CAD-4474-B788-71547C2A1B35}" srcOrd="2" destOrd="0" parTransId="{2D89EA8A-A18B-457F-A57A-AC5627597252}" sibTransId="{916D2C2B-A538-4B20-90B9-E5041FC801D1}"/>
    <dgm:cxn modelId="{FD80EA4E-9A5E-48D5-B954-4032B31E9474}" type="presParOf" srcId="{BE80240F-E289-4809-979A-7AC6D05AC5F8}" destId="{8F6C1E6D-59BD-41B5-8AC3-C9F2ED2C4518}" srcOrd="0" destOrd="0" presId="urn:microsoft.com/office/officeart/2005/8/layout/vList3"/>
    <dgm:cxn modelId="{10E760B8-311F-495A-B4FD-6C90B0B766EE}" type="presParOf" srcId="{8F6C1E6D-59BD-41B5-8AC3-C9F2ED2C4518}" destId="{1B1247AB-2EE8-4663-86B3-DC97B64ABAEA}" srcOrd="0" destOrd="0" presId="urn:microsoft.com/office/officeart/2005/8/layout/vList3"/>
    <dgm:cxn modelId="{D5676C9A-FF44-4331-87A9-7F4AD3905C6C}" type="presParOf" srcId="{8F6C1E6D-59BD-41B5-8AC3-C9F2ED2C4518}" destId="{741D3376-45F9-4AC1-A0C4-4C30BDFB469D}" srcOrd="1" destOrd="0" presId="urn:microsoft.com/office/officeart/2005/8/layout/vList3"/>
    <dgm:cxn modelId="{BC4C6C52-B477-4697-8E9D-4F5BDCE42AE5}" type="presParOf" srcId="{BE80240F-E289-4809-979A-7AC6D05AC5F8}" destId="{D4058B90-34AE-4C23-ACE4-6BB5FF6A1F49}" srcOrd="1" destOrd="0" presId="urn:microsoft.com/office/officeart/2005/8/layout/vList3"/>
    <dgm:cxn modelId="{4D4C79C2-95F4-44A5-9757-9C08737C6D60}" type="presParOf" srcId="{BE80240F-E289-4809-979A-7AC6D05AC5F8}" destId="{BFAD5BB9-1F46-4435-B60E-958A8074AE55}" srcOrd="2" destOrd="0" presId="urn:microsoft.com/office/officeart/2005/8/layout/vList3"/>
    <dgm:cxn modelId="{BE59AF69-BDAD-4BA6-9530-1CBE9402ABDE}" type="presParOf" srcId="{BFAD5BB9-1F46-4435-B60E-958A8074AE55}" destId="{636E38B9-395B-4F53-AD74-96148FCDF11C}" srcOrd="0" destOrd="0" presId="urn:microsoft.com/office/officeart/2005/8/layout/vList3"/>
    <dgm:cxn modelId="{56BA46F0-52BA-4441-80D0-92AE91362B41}" type="presParOf" srcId="{BFAD5BB9-1F46-4435-B60E-958A8074AE55}" destId="{A925CFDF-29F0-44BF-8127-C94051AFAC1E}" srcOrd="1" destOrd="0" presId="urn:microsoft.com/office/officeart/2005/8/layout/vList3"/>
    <dgm:cxn modelId="{B1A015F0-B60F-4B6D-ACE0-B360C2FE99EC}" type="presParOf" srcId="{BE80240F-E289-4809-979A-7AC6D05AC5F8}" destId="{F9A760C4-4CC0-4DBD-B962-73A4E7958609}" srcOrd="3" destOrd="0" presId="urn:microsoft.com/office/officeart/2005/8/layout/vList3"/>
    <dgm:cxn modelId="{FD48A2FB-2232-489F-9C1E-FA1FF6410500}" type="presParOf" srcId="{BE80240F-E289-4809-979A-7AC6D05AC5F8}" destId="{AEC09396-41A5-4682-A5F4-5F4231DEBC47}" srcOrd="4" destOrd="0" presId="urn:microsoft.com/office/officeart/2005/8/layout/vList3"/>
    <dgm:cxn modelId="{D74FCE26-9E64-4F12-811A-00290C46ED0D}" type="presParOf" srcId="{AEC09396-41A5-4682-A5F4-5F4231DEBC47}" destId="{4AC30EAC-FA38-45FE-B007-F8E392EF8F0D}" srcOrd="0" destOrd="0" presId="urn:microsoft.com/office/officeart/2005/8/layout/vList3"/>
    <dgm:cxn modelId="{8E9B42EA-BCF9-4EC4-A054-9BEDF61CB4C2}" type="presParOf" srcId="{AEC09396-41A5-4682-A5F4-5F4231DEBC47}" destId="{C4D10A12-68D4-4DFB-8BD3-49D3D897FD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024FA-A032-4025-A931-1C9B9C15B1EF}">
      <dsp:nvSpPr>
        <dsp:cNvPr id="0" name=""/>
        <dsp:cNvSpPr/>
      </dsp:nvSpPr>
      <dsp:spPr>
        <a:xfrm>
          <a:off x="0" y="500746"/>
          <a:ext cx="3381375" cy="202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Tos seca</a:t>
          </a:r>
          <a:endParaRPr lang="es-ES" sz="4400" kern="1200" dirty="0"/>
        </a:p>
      </dsp:txBody>
      <dsp:txXfrm>
        <a:off x="0" y="500746"/>
        <a:ext cx="3381375" cy="2028825"/>
      </dsp:txXfrm>
    </dsp:sp>
    <dsp:sp modelId="{C79EC99B-6355-4930-A1A0-E836A381AD4B}">
      <dsp:nvSpPr>
        <dsp:cNvPr id="0" name=""/>
        <dsp:cNvSpPr/>
      </dsp:nvSpPr>
      <dsp:spPr>
        <a:xfrm>
          <a:off x="3719512" y="500746"/>
          <a:ext cx="3381375" cy="202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4400" kern="1200" dirty="0" smtClean="0"/>
            <a:t>Dolores musculares</a:t>
          </a:r>
        </a:p>
      </dsp:txBody>
      <dsp:txXfrm>
        <a:off x="3719512" y="500746"/>
        <a:ext cx="3381375" cy="2028825"/>
      </dsp:txXfrm>
    </dsp:sp>
    <dsp:sp modelId="{54F67811-1212-4E69-82B6-2270CB4DEB2C}">
      <dsp:nvSpPr>
        <dsp:cNvPr id="0" name=""/>
        <dsp:cNvSpPr/>
      </dsp:nvSpPr>
      <dsp:spPr>
        <a:xfrm>
          <a:off x="7439025" y="500746"/>
          <a:ext cx="3381375" cy="202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Fiebre alta</a:t>
          </a:r>
          <a:endParaRPr lang="es-ES" sz="4400" kern="1200" dirty="0"/>
        </a:p>
      </dsp:txBody>
      <dsp:txXfrm>
        <a:off x="7439025" y="500746"/>
        <a:ext cx="3381375" cy="2028825"/>
      </dsp:txXfrm>
    </dsp:sp>
    <dsp:sp modelId="{5E21D3F6-AD5C-434B-97D9-3BEA7C6311A4}">
      <dsp:nvSpPr>
        <dsp:cNvPr id="0" name=""/>
        <dsp:cNvSpPr/>
      </dsp:nvSpPr>
      <dsp:spPr>
        <a:xfrm>
          <a:off x="1469359" y="2867708"/>
          <a:ext cx="7881680" cy="655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Período de incubación: 1-4 días</a:t>
          </a:r>
          <a:endParaRPr lang="es-ES" sz="3200" kern="1200" dirty="0"/>
        </a:p>
      </dsp:txBody>
      <dsp:txXfrm>
        <a:off x="1469359" y="2867708"/>
        <a:ext cx="7881680" cy="655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504BC-2A53-418E-9AFB-2BAFFF0417C0}">
      <dsp:nvSpPr>
        <dsp:cNvPr id="0" name=""/>
        <dsp:cNvSpPr/>
      </dsp:nvSpPr>
      <dsp:spPr>
        <a:xfrm rot="16200000">
          <a:off x="1066" y="84775"/>
          <a:ext cx="5272831" cy="527283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No </a:t>
          </a:r>
          <a:r>
            <a:rPr lang="es-ES" sz="4000" kern="1200" dirty="0" err="1" smtClean="0"/>
            <a:t>automedicarse</a:t>
          </a:r>
          <a:endParaRPr lang="es-ES" sz="4000" kern="1200" dirty="0"/>
        </a:p>
      </dsp:txBody>
      <dsp:txXfrm rot="5400000">
        <a:off x="1067" y="1402982"/>
        <a:ext cx="4350086" cy="2636415"/>
      </dsp:txXfrm>
    </dsp:sp>
    <dsp:sp modelId="{5C5AD19B-8E92-44BC-855D-55CD88783C56}">
      <dsp:nvSpPr>
        <dsp:cNvPr id="0" name=""/>
        <dsp:cNvSpPr/>
      </dsp:nvSpPr>
      <dsp:spPr>
        <a:xfrm rot="5400000">
          <a:off x="5546501" y="82376"/>
          <a:ext cx="5272831" cy="527762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Recibir atención médica</a:t>
          </a:r>
          <a:endParaRPr lang="es-ES" sz="4000" kern="1200" dirty="0"/>
        </a:p>
      </dsp:txBody>
      <dsp:txXfrm rot="-5400000">
        <a:off x="6466848" y="1402983"/>
        <a:ext cx="4354884" cy="2636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F4BC2-2D64-4408-9559-87E873E132FF}">
      <dsp:nvSpPr>
        <dsp:cNvPr id="0" name=""/>
        <dsp:cNvSpPr/>
      </dsp:nvSpPr>
      <dsp:spPr>
        <a:xfrm>
          <a:off x="2461178" y="2709333"/>
          <a:ext cx="675382" cy="1114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114216"/>
              </a:lnTo>
              <a:lnTo>
                <a:pt x="675382" y="11142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766296" y="3233868"/>
        <a:ext cx="65146" cy="65146"/>
      </dsp:txXfrm>
    </dsp:sp>
    <dsp:sp modelId="{09BE5983-10BA-46BD-8B89-62046C7ECB1F}">
      <dsp:nvSpPr>
        <dsp:cNvPr id="0" name=""/>
        <dsp:cNvSpPr/>
      </dsp:nvSpPr>
      <dsp:spPr>
        <a:xfrm>
          <a:off x="2461178" y="1626832"/>
          <a:ext cx="675382" cy="1082501"/>
        </a:xfrm>
        <a:custGeom>
          <a:avLst/>
          <a:gdLst/>
          <a:ahLst/>
          <a:cxnLst/>
          <a:rect l="0" t="0" r="0" b="0"/>
          <a:pathLst>
            <a:path>
              <a:moveTo>
                <a:pt x="0" y="1082501"/>
              </a:moveTo>
              <a:lnTo>
                <a:pt x="337691" y="1082501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766972" y="2136184"/>
        <a:ext cx="63795" cy="63795"/>
      </dsp:txXfrm>
    </dsp:sp>
    <dsp:sp modelId="{F618F0D5-A800-4EFF-9FEE-DFCE85087329}">
      <dsp:nvSpPr>
        <dsp:cNvPr id="0" name=""/>
        <dsp:cNvSpPr/>
      </dsp:nvSpPr>
      <dsp:spPr>
        <a:xfrm rot="16200000">
          <a:off x="-762928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Contagio</a:t>
          </a:r>
          <a:endParaRPr lang="es-ES" sz="6500" kern="1200" dirty="0"/>
        </a:p>
      </dsp:txBody>
      <dsp:txXfrm>
        <a:off x="-762928" y="2194560"/>
        <a:ext cx="5418667" cy="1029546"/>
      </dsp:txXfrm>
    </dsp:sp>
    <dsp:sp modelId="{E3072FDC-98B7-4184-9937-0BE5837764B4}">
      <dsp:nvSpPr>
        <dsp:cNvPr id="0" name=""/>
        <dsp:cNvSpPr/>
      </dsp:nvSpPr>
      <dsp:spPr>
        <a:xfrm>
          <a:off x="3136561" y="641308"/>
          <a:ext cx="3559806" cy="1971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smtClean="0"/>
            <a:t>Persona a persona</a:t>
          </a:r>
          <a:endParaRPr lang="es-ES" sz="5200" kern="1200" dirty="0"/>
        </a:p>
      </dsp:txBody>
      <dsp:txXfrm>
        <a:off x="3136561" y="641308"/>
        <a:ext cx="3559806" cy="1971046"/>
      </dsp:txXfrm>
    </dsp:sp>
    <dsp:sp modelId="{3C2DC933-ADA2-4896-80C3-6A03DA14EE96}">
      <dsp:nvSpPr>
        <dsp:cNvPr id="0" name=""/>
        <dsp:cNvSpPr/>
      </dsp:nvSpPr>
      <dsp:spPr>
        <a:xfrm>
          <a:off x="3136561" y="2869742"/>
          <a:ext cx="3559806" cy="1907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100" kern="1200" dirty="0" smtClean="0"/>
            <a:t>Contacto indirecto</a:t>
          </a:r>
          <a:endParaRPr lang="es-ES" sz="5100" kern="1200" dirty="0"/>
        </a:p>
      </dsp:txBody>
      <dsp:txXfrm>
        <a:off x="3136561" y="2869742"/>
        <a:ext cx="3559806" cy="1907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C5FB4-DB07-4CB4-AE2F-DD7A173D243E}">
      <dsp:nvSpPr>
        <dsp:cNvPr id="0" name=""/>
        <dsp:cNvSpPr/>
      </dsp:nvSpPr>
      <dsp:spPr>
        <a:xfrm>
          <a:off x="5282" y="679820"/>
          <a:ext cx="2513841" cy="1732036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E0F88-9252-4EF4-BFC3-BCD4C564FEAF}">
      <dsp:nvSpPr>
        <dsp:cNvPr id="0" name=""/>
        <dsp:cNvSpPr/>
      </dsp:nvSpPr>
      <dsp:spPr>
        <a:xfrm>
          <a:off x="5282" y="2411857"/>
          <a:ext cx="2513841" cy="93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Espacios cerrados</a:t>
          </a:r>
          <a:endParaRPr lang="es-ES" sz="2600" kern="1200" dirty="0"/>
        </a:p>
      </dsp:txBody>
      <dsp:txXfrm>
        <a:off x="5282" y="2411857"/>
        <a:ext cx="2513841" cy="932635"/>
      </dsp:txXfrm>
    </dsp:sp>
    <dsp:sp modelId="{5B911C30-4237-4774-BBB9-DC0BEE429E75}">
      <dsp:nvSpPr>
        <dsp:cNvPr id="0" name=""/>
        <dsp:cNvSpPr/>
      </dsp:nvSpPr>
      <dsp:spPr>
        <a:xfrm>
          <a:off x="2770613" y="679820"/>
          <a:ext cx="2513841" cy="1732036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09F3E-1675-4D94-A94B-6B63E63EA0FA}">
      <dsp:nvSpPr>
        <dsp:cNvPr id="0" name=""/>
        <dsp:cNvSpPr/>
      </dsp:nvSpPr>
      <dsp:spPr>
        <a:xfrm>
          <a:off x="2770613" y="2411857"/>
          <a:ext cx="2513841" cy="93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Cuando sea posible</a:t>
          </a:r>
          <a:endParaRPr lang="es-ES" sz="2600" kern="1200" dirty="0"/>
        </a:p>
      </dsp:txBody>
      <dsp:txXfrm>
        <a:off x="2770613" y="2411857"/>
        <a:ext cx="2513841" cy="932635"/>
      </dsp:txXfrm>
    </dsp:sp>
    <dsp:sp modelId="{B88AB153-9A4E-4E9F-8CD1-C27E0F3A13D2}">
      <dsp:nvSpPr>
        <dsp:cNvPr id="0" name=""/>
        <dsp:cNvSpPr/>
      </dsp:nvSpPr>
      <dsp:spPr>
        <a:xfrm>
          <a:off x="5535944" y="679820"/>
          <a:ext cx="2513841" cy="1732036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10FF6-8B0C-4981-9C5A-25AFFAEC521E}">
      <dsp:nvSpPr>
        <dsp:cNvPr id="0" name=""/>
        <dsp:cNvSpPr/>
      </dsp:nvSpPr>
      <dsp:spPr>
        <a:xfrm>
          <a:off x="5535944" y="2411857"/>
          <a:ext cx="2513841" cy="93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Toser o estornudar</a:t>
          </a:r>
          <a:endParaRPr lang="es-ES" sz="2600" kern="1200" dirty="0"/>
        </a:p>
      </dsp:txBody>
      <dsp:txXfrm>
        <a:off x="5535944" y="2411857"/>
        <a:ext cx="2513841" cy="932635"/>
      </dsp:txXfrm>
    </dsp:sp>
    <dsp:sp modelId="{FA0A641B-DD93-4C99-8400-8DD813473A56}">
      <dsp:nvSpPr>
        <dsp:cNvPr id="0" name=""/>
        <dsp:cNvSpPr/>
      </dsp:nvSpPr>
      <dsp:spPr>
        <a:xfrm>
          <a:off x="8301276" y="679820"/>
          <a:ext cx="2513841" cy="1732036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D6C1A-1525-4FB5-96E9-2C6316B51D8B}">
      <dsp:nvSpPr>
        <dsp:cNvPr id="0" name=""/>
        <dsp:cNvSpPr/>
      </dsp:nvSpPr>
      <dsp:spPr>
        <a:xfrm>
          <a:off x="8301276" y="2411857"/>
          <a:ext cx="2513841" cy="93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Pañuelos descartables</a:t>
          </a:r>
          <a:endParaRPr lang="es-ES" sz="2600" kern="1200" dirty="0"/>
        </a:p>
      </dsp:txBody>
      <dsp:txXfrm>
        <a:off x="8301276" y="2411857"/>
        <a:ext cx="2513841" cy="932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D3376-45F9-4AC1-A0C4-4C30BDFB469D}">
      <dsp:nvSpPr>
        <dsp:cNvPr id="0" name=""/>
        <dsp:cNvSpPr/>
      </dsp:nvSpPr>
      <dsp:spPr>
        <a:xfrm rot="10800000">
          <a:off x="2095164" y="1762"/>
          <a:ext cx="7195566" cy="11309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735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smtClean="0"/>
            <a:t>A(H1N1)</a:t>
          </a:r>
          <a:endParaRPr lang="es-ES" sz="5200" kern="1200" dirty="0"/>
        </a:p>
      </dsp:txBody>
      <dsp:txXfrm rot="10800000">
        <a:off x="2377911" y="1762"/>
        <a:ext cx="6912819" cy="1130990"/>
      </dsp:txXfrm>
    </dsp:sp>
    <dsp:sp modelId="{1B1247AB-2EE8-4663-86B3-DC97B64ABAEA}">
      <dsp:nvSpPr>
        <dsp:cNvPr id="0" name=""/>
        <dsp:cNvSpPr/>
      </dsp:nvSpPr>
      <dsp:spPr>
        <a:xfrm>
          <a:off x="1529669" y="1762"/>
          <a:ext cx="1130990" cy="11309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5CFDF-29F0-44BF-8127-C94051AFAC1E}">
      <dsp:nvSpPr>
        <dsp:cNvPr id="0" name=""/>
        <dsp:cNvSpPr/>
      </dsp:nvSpPr>
      <dsp:spPr>
        <a:xfrm rot="10800000">
          <a:off x="2095164" y="1446661"/>
          <a:ext cx="7195566" cy="11309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735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smtClean="0"/>
            <a:t>A(H3N2)</a:t>
          </a:r>
          <a:endParaRPr lang="es-ES" sz="5200" kern="1200" dirty="0"/>
        </a:p>
      </dsp:txBody>
      <dsp:txXfrm rot="10800000">
        <a:off x="2377911" y="1446661"/>
        <a:ext cx="6912819" cy="1130990"/>
      </dsp:txXfrm>
    </dsp:sp>
    <dsp:sp modelId="{636E38B9-395B-4F53-AD74-96148FCDF11C}">
      <dsp:nvSpPr>
        <dsp:cNvPr id="0" name=""/>
        <dsp:cNvSpPr/>
      </dsp:nvSpPr>
      <dsp:spPr>
        <a:xfrm>
          <a:off x="1529669" y="1446661"/>
          <a:ext cx="1130990" cy="11309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10A12-68D4-4DFB-8BD3-49D3D897FDB2}">
      <dsp:nvSpPr>
        <dsp:cNvPr id="0" name=""/>
        <dsp:cNvSpPr/>
      </dsp:nvSpPr>
      <dsp:spPr>
        <a:xfrm rot="10800000">
          <a:off x="2095164" y="2891560"/>
          <a:ext cx="7195566" cy="11309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735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smtClean="0"/>
            <a:t>B</a:t>
          </a:r>
          <a:endParaRPr lang="es-ES" sz="5200" kern="1200" dirty="0"/>
        </a:p>
      </dsp:txBody>
      <dsp:txXfrm rot="10800000">
        <a:off x="2377911" y="2891560"/>
        <a:ext cx="6912819" cy="1130990"/>
      </dsp:txXfrm>
    </dsp:sp>
    <dsp:sp modelId="{4AC30EAC-FA38-45FE-B007-F8E392EF8F0D}">
      <dsp:nvSpPr>
        <dsp:cNvPr id="0" name=""/>
        <dsp:cNvSpPr/>
      </dsp:nvSpPr>
      <dsp:spPr>
        <a:xfrm>
          <a:off x="1529669" y="2891560"/>
          <a:ext cx="1130990" cy="11309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4400" b="1" dirty="0"/>
              <a:t>Estrategias para la prevención de la </a:t>
            </a:r>
            <a:r>
              <a:rPr lang="es-ES" sz="4400" b="1" dirty="0" smtClean="0"/>
              <a:t>influenza H1N1</a:t>
            </a:r>
            <a:endParaRPr lang="es-ES" sz="4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Lic. Esp. Soledad </a:t>
            </a:r>
            <a:r>
              <a:rPr lang="es-ES" dirty="0" err="1" smtClean="0"/>
              <a:t>Chocobar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33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caso de enfermedad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Aislamiento domiciliario por 7 días.</a:t>
            </a:r>
          </a:p>
          <a:p>
            <a:r>
              <a:rPr lang="es-ES" sz="2800" dirty="0" smtClean="0"/>
              <a:t>Evitar el contacto con otros.</a:t>
            </a:r>
          </a:p>
          <a:p>
            <a:r>
              <a:rPr lang="es-ES" sz="2800" dirty="0" smtClean="0"/>
              <a:t>No compartir cubiertos ni vasos.</a:t>
            </a:r>
          </a:p>
          <a:p>
            <a:r>
              <a:rPr lang="es-ES" sz="2800" dirty="0" smtClean="0"/>
              <a:t>Ventilar los ambientes.</a:t>
            </a:r>
            <a:endParaRPr lang="es-ES" sz="28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769556"/>
              </p:ext>
            </p:extLst>
          </p:nvPr>
        </p:nvGraphicFramePr>
        <p:xfrm>
          <a:off x="6234546" y="4010270"/>
          <a:ext cx="552103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10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Tratamiento</a:t>
                      </a:r>
                      <a:r>
                        <a:rPr lang="es-ES" sz="3200" baseline="0" dirty="0" smtClean="0"/>
                        <a:t> sintomático</a:t>
                      </a:r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Antitérmico</a:t>
                      </a:r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Reposo</a:t>
                      </a:r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Hidratación</a:t>
                      </a:r>
                      <a:endParaRPr lang="es-E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8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Vacunación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u="sng" dirty="0" smtClean="0"/>
              <a:t>ANTECEDENTES: </a:t>
            </a:r>
            <a:r>
              <a:rPr lang="es-ES" dirty="0" smtClean="0"/>
              <a:t>En </a:t>
            </a:r>
            <a:r>
              <a:rPr lang="es-ES" dirty="0"/>
              <a:t>el año 2009 ocurrió la primera pandemia de gripe de nuestro siglo por un nuevo tipo de virus (Influenza A H1N1), ocasionando alta morbimortalidad. En el año 2010, se realizó una campaña de vacunación antigripal, incorporándose esta vacuna al Calendario Nacional en el año 2011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sz="3200" b="1" i="1" dirty="0"/>
              <a:t>Propósito: </a:t>
            </a:r>
            <a:r>
              <a:rPr lang="es-ES" sz="3200" dirty="0"/>
              <a:t>disminuir la internación, complicaciones, secuelas y mortalidad en la población de riesgo en Argentina.</a:t>
            </a:r>
          </a:p>
          <a:p>
            <a:pPr algn="just"/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39131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Vacuna trivalente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71365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4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871647"/>
              </p:ext>
            </p:extLst>
          </p:nvPr>
        </p:nvGraphicFramePr>
        <p:xfrm>
          <a:off x="872836" y="1717964"/>
          <a:ext cx="11000509" cy="421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0509"/>
              </a:tblGrid>
              <a:tr h="52705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Población</a:t>
                      </a:r>
                      <a:r>
                        <a:rPr lang="es-ES" baseline="0" dirty="0" smtClean="0"/>
                        <a:t> a vacunar</a:t>
                      </a:r>
                      <a:endParaRPr lang="es-ES" dirty="0"/>
                    </a:p>
                  </a:txBody>
                  <a:tcPr/>
                </a:tc>
              </a:tr>
              <a:tr h="527058">
                <a:tc>
                  <a:txBody>
                    <a:bodyPr/>
                    <a:lstStyle/>
                    <a:p>
                      <a:r>
                        <a:rPr lang="es-ES" dirty="0" smtClean="0"/>
                        <a:t>Personal de salud</a:t>
                      </a:r>
                      <a:endParaRPr lang="es-ES" dirty="0"/>
                    </a:p>
                  </a:txBody>
                  <a:tcPr/>
                </a:tc>
              </a:tr>
              <a:tr h="527058">
                <a:tc>
                  <a:txBody>
                    <a:bodyPr/>
                    <a:lstStyle/>
                    <a:p>
                      <a:r>
                        <a:rPr lang="es-ES" dirty="0" smtClean="0"/>
                        <a:t>Embarazadas</a:t>
                      </a:r>
                      <a:endParaRPr lang="es-ES" dirty="0"/>
                    </a:p>
                  </a:txBody>
                  <a:tcPr/>
                </a:tc>
              </a:tr>
              <a:tr h="527058">
                <a:tc>
                  <a:txBody>
                    <a:bodyPr/>
                    <a:lstStyle/>
                    <a:p>
                      <a:r>
                        <a:rPr lang="es-ES" dirty="0" smtClean="0"/>
                        <a:t>Puérperas hasta el egreso de la maternidad (máximo</a:t>
                      </a:r>
                      <a:r>
                        <a:rPr lang="es-ES" baseline="0" dirty="0" smtClean="0"/>
                        <a:t> 10 días)</a:t>
                      </a:r>
                      <a:endParaRPr lang="es-ES" dirty="0"/>
                    </a:p>
                  </a:txBody>
                  <a:tcPr/>
                </a:tc>
              </a:tr>
              <a:tr h="527058">
                <a:tc>
                  <a:txBody>
                    <a:bodyPr/>
                    <a:lstStyle/>
                    <a:p>
                      <a:r>
                        <a:rPr lang="es-ES" dirty="0" smtClean="0"/>
                        <a:t>Niños y niñas de 6 a 24 meses inclusive</a:t>
                      </a:r>
                      <a:endParaRPr lang="es-ES" dirty="0"/>
                    </a:p>
                  </a:txBody>
                  <a:tcPr/>
                </a:tc>
              </a:tr>
              <a:tr h="527058">
                <a:tc>
                  <a:txBody>
                    <a:bodyPr/>
                    <a:lstStyle/>
                    <a:p>
                      <a:r>
                        <a:rPr lang="es-ES" dirty="0" smtClean="0"/>
                        <a:t>Niños y niñas con factores</a:t>
                      </a:r>
                      <a:r>
                        <a:rPr lang="es-ES" baseline="0" dirty="0" smtClean="0"/>
                        <a:t> de riesgo, </a:t>
                      </a:r>
                      <a:r>
                        <a:rPr lang="es-ES" dirty="0" smtClean="0"/>
                        <a:t>de 25 a </a:t>
                      </a:r>
                      <a:r>
                        <a:rPr lang="es-ES" dirty="0" smtClean="0"/>
                        <a:t>8</a:t>
                      </a:r>
                      <a:r>
                        <a:rPr lang="es-ES" baseline="0" dirty="0" smtClean="0"/>
                        <a:t> años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smtClean="0"/>
                        <a:t>inclusive</a:t>
                      </a:r>
                      <a:endParaRPr lang="es-ES" dirty="0"/>
                    </a:p>
                  </a:txBody>
                  <a:tcPr/>
                </a:tc>
              </a:tr>
              <a:tr h="527058">
                <a:tc>
                  <a:txBody>
                    <a:bodyPr/>
                    <a:lstStyle/>
                    <a:p>
                      <a:r>
                        <a:rPr lang="es-ES" dirty="0" smtClean="0"/>
                        <a:t>Niños y adultos con factores de riesgo, de 9 años a 64 años inclusive</a:t>
                      </a:r>
                      <a:endParaRPr lang="es-ES" dirty="0"/>
                    </a:p>
                  </a:txBody>
                  <a:tcPr/>
                </a:tc>
              </a:tr>
              <a:tr h="527058">
                <a:tc>
                  <a:txBody>
                    <a:bodyPr/>
                    <a:lstStyle/>
                    <a:p>
                      <a:r>
                        <a:rPr lang="es-ES" dirty="0" smtClean="0"/>
                        <a:t>Adultos mayores</a:t>
                      </a:r>
                      <a:r>
                        <a:rPr lang="es-ES" baseline="0" dirty="0" smtClean="0"/>
                        <a:t> o igual de 65 años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0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0100"/>
              </p:ext>
            </p:extLst>
          </p:nvPr>
        </p:nvGraphicFramePr>
        <p:xfrm>
          <a:off x="789710" y="1644794"/>
          <a:ext cx="11165270" cy="477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5270"/>
              </a:tblGrid>
              <a:tr h="779752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Grupo 1: Enfermedades</a:t>
                      </a:r>
                      <a:r>
                        <a:rPr lang="es-ES" sz="3600" baseline="0" dirty="0" smtClean="0"/>
                        <a:t> Respiratorias</a:t>
                      </a:r>
                      <a:endParaRPr lang="es-ES" sz="3600" dirty="0"/>
                    </a:p>
                  </a:txBody>
                  <a:tcPr/>
                </a:tc>
              </a:tr>
              <a:tr h="3262554">
                <a:tc>
                  <a:txBody>
                    <a:bodyPr/>
                    <a:lstStyle/>
                    <a:p>
                      <a:pPr algn="l"/>
                      <a:r>
                        <a:rPr lang="es-ES" sz="4000" dirty="0" smtClean="0"/>
                        <a:t>Enfermedad</a:t>
                      </a:r>
                      <a:r>
                        <a:rPr lang="es-ES" sz="4000" baseline="0" dirty="0" smtClean="0"/>
                        <a:t> respiratoria crónica:</a:t>
                      </a:r>
                    </a:p>
                    <a:p>
                      <a:pPr marL="742950" indent="-742950" algn="just">
                        <a:buAutoNum type="alphaLcParenR"/>
                      </a:pPr>
                      <a:r>
                        <a:rPr lang="es-ES" sz="3600" baseline="0" dirty="0" smtClean="0"/>
                        <a:t>Hernia diafragmática, enfermedad pulmonar obstructiva crónica (EPOC), enfisema congénito, displasia broncopulmonar, traqueostomizados crónicos, bronquiectasias, fibrosis quística, etc.)</a:t>
                      </a:r>
                    </a:p>
                    <a:p>
                      <a:pPr marL="742950" indent="-742950" algn="l">
                        <a:buAutoNum type="alphaLcParenR"/>
                      </a:pPr>
                      <a:r>
                        <a:rPr lang="es-ES" sz="3600" baseline="0" dirty="0" smtClean="0"/>
                        <a:t>Asma moderada y grave.</a:t>
                      </a:r>
                      <a:endParaRPr lang="es-E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8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683017"/>
              </p:ext>
            </p:extLst>
          </p:nvPr>
        </p:nvGraphicFramePr>
        <p:xfrm>
          <a:off x="1082530" y="1811048"/>
          <a:ext cx="10541434" cy="353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1434"/>
              </a:tblGrid>
              <a:tr h="785953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Grupo 2: Enfermedades</a:t>
                      </a:r>
                      <a:r>
                        <a:rPr lang="es-ES" sz="3600" baseline="0" dirty="0" smtClean="0"/>
                        <a:t> Cardíacas</a:t>
                      </a:r>
                      <a:endParaRPr lang="es-ES" sz="3600" dirty="0"/>
                    </a:p>
                  </a:txBody>
                  <a:tcPr/>
                </a:tc>
              </a:tr>
              <a:tr h="2750854">
                <a:tc>
                  <a:txBody>
                    <a:bodyPr/>
                    <a:lstStyle/>
                    <a:p>
                      <a:pPr marL="742950" indent="-742950" algn="l">
                        <a:buFont typeface="+mj-lt"/>
                        <a:buAutoNum type="alphaLcParenR"/>
                      </a:pPr>
                      <a:r>
                        <a:rPr lang="es-ES" sz="3600" baseline="0" dirty="0" smtClean="0"/>
                        <a:t>Insuficiencia cardíaca, enfermedad coronaria, reemplazo valvular, </a:t>
                      </a:r>
                      <a:r>
                        <a:rPr lang="es-ES" sz="3600" baseline="0" dirty="0" err="1" smtClean="0"/>
                        <a:t>valvulopatía</a:t>
                      </a:r>
                      <a:r>
                        <a:rPr lang="es-ES" sz="3600" baseline="0" dirty="0" smtClean="0"/>
                        <a:t>.</a:t>
                      </a:r>
                    </a:p>
                    <a:p>
                      <a:pPr marL="742950" indent="-742950" algn="l">
                        <a:buAutoNum type="alphaLcParenR"/>
                      </a:pPr>
                      <a:r>
                        <a:rPr lang="es-ES" sz="3600" baseline="0" dirty="0" smtClean="0"/>
                        <a:t>Cardiopatías congénitas.</a:t>
                      </a:r>
                      <a:endParaRPr lang="es-E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1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447026"/>
              </p:ext>
            </p:extLst>
          </p:nvPr>
        </p:nvGraphicFramePr>
        <p:xfrm>
          <a:off x="720437" y="1599112"/>
          <a:ext cx="11012870" cy="4787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2870"/>
              </a:tblGrid>
              <a:tr h="1108674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Grupo 3: Inmunodeficiencias congénitas o adquiridas (no </a:t>
                      </a:r>
                      <a:r>
                        <a:rPr lang="es-ES" sz="2800" dirty="0" err="1" smtClean="0"/>
                        <a:t>oncohematológica</a:t>
                      </a:r>
                      <a:r>
                        <a:rPr lang="es-ES" sz="2800" dirty="0" smtClean="0"/>
                        <a:t>)</a:t>
                      </a:r>
                      <a:endParaRPr lang="es-ES" sz="2800" dirty="0"/>
                    </a:p>
                  </a:txBody>
                  <a:tcPr/>
                </a:tc>
              </a:tr>
              <a:tr h="3679159">
                <a:tc>
                  <a:txBody>
                    <a:bodyPr/>
                    <a:lstStyle/>
                    <a:p>
                      <a:pPr marL="742950" indent="-742950" algn="just">
                        <a:buAutoNum type="alphaLcParenR"/>
                      </a:pPr>
                      <a:r>
                        <a:rPr lang="es-ES" sz="2800" baseline="0" dirty="0" smtClean="0"/>
                        <a:t>Infección por VIH</a:t>
                      </a:r>
                    </a:p>
                    <a:p>
                      <a:pPr marL="742950" indent="-742950" algn="l">
                        <a:buAutoNum type="alphaLcParenR"/>
                      </a:pPr>
                      <a:r>
                        <a:rPr lang="es-ES" sz="2800" baseline="0" dirty="0" smtClean="0"/>
                        <a:t>Utilización de medicación inmunosupresora o corticoides a altas dosis (mayor a 2mg/kg/día o su equivalente por más de 14 días)</a:t>
                      </a:r>
                    </a:p>
                    <a:p>
                      <a:pPr marL="742950" indent="-742950" algn="l">
                        <a:buAutoNum type="alphaLcParenR"/>
                      </a:pPr>
                      <a:r>
                        <a:rPr lang="es-ES" sz="2800" baseline="0" dirty="0" smtClean="0"/>
                        <a:t>Inmunodeficiencia congénita</a:t>
                      </a:r>
                    </a:p>
                    <a:p>
                      <a:pPr marL="742950" indent="-742950" algn="l">
                        <a:buAutoNum type="alphaLcParenR"/>
                      </a:pPr>
                      <a:r>
                        <a:rPr lang="es-ES" sz="2800" baseline="0" dirty="0" err="1" smtClean="0"/>
                        <a:t>Asplenia</a:t>
                      </a:r>
                      <a:r>
                        <a:rPr lang="es-ES" sz="2800" baseline="0" dirty="0" smtClean="0"/>
                        <a:t> funcional o anatómica (incluida anemia </a:t>
                      </a:r>
                      <a:r>
                        <a:rPr lang="es-ES" sz="2800" baseline="0" dirty="0" err="1" smtClean="0"/>
                        <a:t>drepanocítica</a:t>
                      </a:r>
                      <a:r>
                        <a:rPr lang="es-ES" sz="2800" baseline="0" dirty="0" smtClean="0"/>
                        <a:t>)</a:t>
                      </a:r>
                    </a:p>
                    <a:p>
                      <a:pPr marL="742950" indent="-742950" algn="l">
                        <a:buAutoNum type="alphaLcParenR"/>
                      </a:pPr>
                      <a:r>
                        <a:rPr lang="es-ES" sz="2800" baseline="0" dirty="0" smtClean="0"/>
                        <a:t>Desnutrición grave</a:t>
                      </a:r>
                      <a:endParaRPr lang="es-E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1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742001"/>
              </p:ext>
            </p:extLst>
          </p:nvPr>
        </p:nvGraphicFramePr>
        <p:xfrm>
          <a:off x="457201" y="1769484"/>
          <a:ext cx="11400798" cy="458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0798"/>
              </a:tblGrid>
              <a:tr h="1323147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Grupo 4: Pacientes </a:t>
                      </a:r>
                      <a:r>
                        <a:rPr lang="es-ES" sz="3600" dirty="0" err="1" smtClean="0"/>
                        <a:t>oncohematológicos</a:t>
                      </a:r>
                      <a:r>
                        <a:rPr lang="es-ES" sz="3600" dirty="0" smtClean="0"/>
                        <a:t> y trasplantados</a:t>
                      </a:r>
                      <a:endParaRPr lang="es-ES" sz="3600" dirty="0"/>
                    </a:p>
                  </a:txBody>
                  <a:tcPr/>
                </a:tc>
              </a:tr>
              <a:tr h="3262554">
                <a:tc>
                  <a:txBody>
                    <a:bodyPr/>
                    <a:lstStyle/>
                    <a:p>
                      <a:pPr marL="742950" indent="-742950" algn="just">
                        <a:buAutoNum type="alphaLcParenR"/>
                      </a:pPr>
                      <a:r>
                        <a:rPr lang="es-ES" sz="3600" baseline="0" dirty="0" smtClean="0"/>
                        <a:t>Tumor de órgano sólido en tratamiento.</a:t>
                      </a:r>
                    </a:p>
                    <a:p>
                      <a:pPr marL="742950" indent="-742950" algn="l">
                        <a:buAutoNum type="alphaLcParenR"/>
                      </a:pPr>
                      <a:r>
                        <a:rPr lang="es-ES" sz="3600" baseline="0" dirty="0" smtClean="0"/>
                        <a:t>Enfermedad </a:t>
                      </a:r>
                      <a:r>
                        <a:rPr lang="es-ES" sz="3600" baseline="0" dirty="0" err="1" smtClean="0"/>
                        <a:t>oncohematológica</a:t>
                      </a:r>
                      <a:r>
                        <a:rPr lang="es-ES" sz="3600" baseline="0" dirty="0" smtClean="0"/>
                        <a:t>, hasta seis meses posteriores a la remisión completa.</a:t>
                      </a:r>
                    </a:p>
                    <a:p>
                      <a:pPr marL="742950" indent="-742950" algn="l">
                        <a:buAutoNum type="alphaLcParenR"/>
                      </a:pPr>
                      <a:r>
                        <a:rPr lang="es-ES" sz="3600" baseline="0" dirty="0" err="1" smtClean="0"/>
                        <a:t>Transplantados</a:t>
                      </a:r>
                      <a:r>
                        <a:rPr lang="es-ES" sz="3600" baseline="0" dirty="0" smtClean="0"/>
                        <a:t> de órganos sólidos o precursores hematopoyéticos.</a:t>
                      </a:r>
                      <a:endParaRPr lang="es-E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7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752055"/>
              </p:ext>
            </p:extLst>
          </p:nvPr>
        </p:nvGraphicFramePr>
        <p:xfrm>
          <a:off x="595745" y="1553698"/>
          <a:ext cx="11230837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0837"/>
              </a:tblGrid>
              <a:tr h="455909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Otros</a:t>
                      </a:r>
                      <a:endParaRPr lang="es-ES" sz="2400" dirty="0"/>
                    </a:p>
                  </a:txBody>
                  <a:tcPr/>
                </a:tc>
              </a:tr>
              <a:tr h="45590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" sz="2400" dirty="0" smtClean="0"/>
                        <a:t>Obesos con índice de masa</a:t>
                      </a:r>
                      <a:r>
                        <a:rPr lang="es-ES" sz="2400" baseline="0" dirty="0" smtClean="0"/>
                        <a:t> corporal (IMC) mayor a 40</a:t>
                      </a:r>
                      <a:endParaRPr lang="es-ES" sz="2400" dirty="0"/>
                    </a:p>
                  </a:txBody>
                  <a:tcPr/>
                </a:tc>
              </a:tr>
              <a:tr h="45590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" sz="2400" dirty="0" smtClean="0"/>
                        <a:t>Diabéticos</a:t>
                      </a:r>
                      <a:endParaRPr lang="es-ES" sz="2400" dirty="0"/>
                    </a:p>
                  </a:txBody>
                  <a:tcPr/>
                </a:tc>
              </a:tr>
              <a:tr h="78691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" sz="2400" dirty="0" smtClean="0"/>
                        <a:t>Personas</a:t>
                      </a:r>
                      <a:r>
                        <a:rPr lang="es-ES" sz="2400" baseline="0" dirty="0" smtClean="0"/>
                        <a:t> con insuficiencia renal crónica en diálisis o con expectativas de ingresar a diálisis en los siguientes seis meses</a:t>
                      </a:r>
                      <a:endParaRPr lang="es-ES" sz="2400" dirty="0"/>
                    </a:p>
                  </a:txBody>
                  <a:tcPr/>
                </a:tc>
              </a:tr>
              <a:tr h="45590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" sz="2400" dirty="0" smtClean="0"/>
                        <a:t>Retraso madurativo grave</a:t>
                      </a:r>
                      <a:r>
                        <a:rPr lang="es-ES" sz="2400" baseline="0" dirty="0" smtClean="0"/>
                        <a:t> en menores de 18 años de edad</a:t>
                      </a:r>
                      <a:endParaRPr lang="es-ES" sz="2400" dirty="0"/>
                    </a:p>
                  </a:txBody>
                  <a:tcPr/>
                </a:tc>
              </a:tr>
              <a:tr h="78691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" sz="2400" dirty="0" smtClean="0"/>
                        <a:t>Síndromes genéticos, enfermedades neuromusculares</a:t>
                      </a:r>
                      <a:r>
                        <a:rPr lang="es-ES" sz="2400" baseline="0" dirty="0" smtClean="0"/>
                        <a:t> con compromiso respiratorio y malformaciones congénitas graves</a:t>
                      </a:r>
                      <a:endParaRPr lang="es-ES" sz="2400" dirty="0"/>
                    </a:p>
                  </a:txBody>
                  <a:tcPr/>
                </a:tc>
              </a:tr>
              <a:tr h="45590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" sz="2400" dirty="0" smtClean="0"/>
                        <a:t>Tratamiento crónico</a:t>
                      </a:r>
                      <a:r>
                        <a:rPr lang="es-ES" sz="2400" baseline="0" dirty="0" smtClean="0"/>
                        <a:t> con acido acetilsalicílico en menores de 18 años</a:t>
                      </a:r>
                      <a:endParaRPr lang="es-ES" sz="2400" dirty="0"/>
                    </a:p>
                  </a:txBody>
                  <a:tcPr/>
                </a:tc>
              </a:tr>
              <a:tr h="45590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" sz="2400" dirty="0" smtClean="0"/>
                        <a:t>Convivientes de enfermos</a:t>
                      </a:r>
                      <a:r>
                        <a:rPr lang="es-ES" sz="2400" baseline="0" dirty="0" smtClean="0"/>
                        <a:t> </a:t>
                      </a:r>
                      <a:r>
                        <a:rPr lang="es-ES" sz="2400" baseline="0" dirty="0" err="1" smtClean="0"/>
                        <a:t>oncohematológicos</a:t>
                      </a:r>
                      <a:endParaRPr lang="es-ES" sz="2400" dirty="0"/>
                    </a:p>
                  </a:txBody>
                  <a:tcPr/>
                </a:tc>
              </a:tr>
              <a:tr h="45590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" sz="2400" dirty="0" smtClean="0"/>
                        <a:t>Convivientes de prematuros menores de 1500g.</a:t>
                      </a:r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5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672"/>
          <a:stretch/>
        </p:blipFill>
        <p:spPr>
          <a:xfrm>
            <a:off x="1107364" y="1745673"/>
            <a:ext cx="10254361" cy="44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-20160505-WA0015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091" y="346364"/>
            <a:ext cx="11733617" cy="5885729"/>
          </a:xfrm>
        </p:spPr>
      </p:pic>
    </p:spTree>
    <p:extLst>
      <p:ext uri="{BB962C8B-B14F-4D97-AF65-F5344CB8AC3E}">
        <p14:creationId xmlns:p14="http://schemas.microsoft.com/office/powerpoint/2010/main" val="414718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ortar rectángulo de esquina diagonal 5"/>
          <p:cNvSpPr/>
          <p:nvPr/>
        </p:nvSpPr>
        <p:spPr>
          <a:xfrm>
            <a:off x="827314" y="1901608"/>
            <a:ext cx="7736115" cy="2917135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333" y="732784"/>
            <a:ext cx="3104877" cy="23376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93469" y="2041896"/>
            <a:ext cx="7123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i="1" dirty="0" smtClean="0">
                <a:solidFill>
                  <a:srgbClr val="002060"/>
                </a:solidFill>
              </a:rPr>
              <a:t>“Sólo sirven las conquistas científicas sobre la salud si estas son accesibles al pueblo”</a:t>
            </a:r>
            <a:endParaRPr lang="es-ES" sz="4000" b="1" i="1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918849" y="4941277"/>
            <a:ext cx="30943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Muchas gracias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547788"/>
            <a:ext cx="12192000" cy="533792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 influenza es principalmente una infección comunitaria que se contagia en los hogares y en los ámbitos comunitarios.</a:t>
            </a:r>
          </a:p>
        </p:txBody>
      </p:sp>
    </p:spTree>
    <p:extLst>
      <p:ext uri="{BB962C8B-B14F-4D97-AF65-F5344CB8AC3E}">
        <p14:creationId xmlns:p14="http://schemas.microsoft.com/office/powerpoint/2010/main" val="24922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Signos y síntomas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969297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6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774543"/>
              </p:ext>
            </p:extLst>
          </p:nvPr>
        </p:nvGraphicFramePr>
        <p:xfrm>
          <a:off x="685800" y="775855"/>
          <a:ext cx="10820400" cy="544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0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137070" y="1711036"/>
            <a:ext cx="2964873" cy="1011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3099865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718959" y="1862784"/>
            <a:ext cx="1801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Corta distancia</a:t>
            </a:r>
            <a:endParaRPr lang="es-ES" sz="2000" b="1" dirty="0"/>
          </a:p>
        </p:txBody>
      </p:sp>
      <p:sp>
        <p:nvSpPr>
          <p:cNvPr id="11" name="Elipse 10"/>
          <p:cNvSpPr/>
          <p:nvPr/>
        </p:nvSpPr>
        <p:spPr>
          <a:xfrm>
            <a:off x="9137069" y="3969327"/>
            <a:ext cx="2964874" cy="1011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Superficie u objetos contaminados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073" y="1514907"/>
            <a:ext cx="2743200" cy="16668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073" y="3843337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Medidas preventivas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8940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01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Como y cuando lavarse las manos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Con agua y jabón</a:t>
            </a:r>
            <a:r>
              <a:rPr lang="es-ES" sz="3200" dirty="0" smtClean="0"/>
              <a:t>.</a:t>
            </a:r>
          </a:p>
          <a:p>
            <a:endParaRPr lang="es-ES" sz="3200" dirty="0"/>
          </a:p>
          <a:p>
            <a:endParaRPr lang="es-ES" sz="3200" dirty="0" smtClean="0"/>
          </a:p>
          <a:p>
            <a:endParaRPr lang="es-ES" sz="3200" dirty="0"/>
          </a:p>
          <a:p>
            <a:r>
              <a:rPr lang="es-ES" sz="3200" dirty="0"/>
              <a:t>Con alcohol en gel.</a:t>
            </a:r>
          </a:p>
          <a:p>
            <a:endParaRPr lang="es-ES" sz="32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Después </a:t>
            </a:r>
            <a:r>
              <a:rPr lang="es-ES" sz="3600" dirty="0"/>
              <a:t>de toser o estornudar.</a:t>
            </a:r>
          </a:p>
          <a:p>
            <a:r>
              <a:rPr lang="es-ES" sz="3600" dirty="0" smtClean="0"/>
              <a:t>Después de usar pañuelos descartables.</a:t>
            </a:r>
          </a:p>
          <a:p>
            <a:r>
              <a:rPr lang="es-ES" sz="3600" dirty="0" smtClean="0"/>
              <a:t>Al </a:t>
            </a:r>
            <a:r>
              <a:rPr lang="es-ES" sz="3600" dirty="0"/>
              <a:t>regresar del trabajo o salidas.</a:t>
            </a:r>
          </a:p>
          <a:p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381" y="5203247"/>
            <a:ext cx="1689101" cy="12668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126" y="3061854"/>
            <a:ext cx="1670948" cy="123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371600" y="5320145"/>
            <a:ext cx="9047018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Limpieza de superficies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Mantener limpios picaportes y objetos de uso común.</a:t>
            </a:r>
          </a:p>
          <a:p>
            <a:endParaRPr lang="es-ES" sz="3600" dirty="0" smtClean="0"/>
          </a:p>
          <a:p>
            <a:r>
              <a:rPr lang="es-ES" sz="3600" dirty="0" smtClean="0"/>
              <a:t>Utilizar agua y jabón o alcohol al 70%.</a:t>
            </a:r>
            <a:endParaRPr lang="es-ES" sz="3600" dirty="0"/>
          </a:p>
        </p:txBody>
      </p:sp>
      <p:sp>
        <p:nvSpPr>
          <p:cNvPr id="4" name="Rectángulo 3"/>
          <p:cNvSpPr/>
          <p:nvPr/>
        </p:nvSpPr>
        <p:spPr>
          <a:xfrm>
            <a:off x="2140045" y="5433352"/>
            <a:ext cx="791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No es necesario que la población general sana utilice barbijos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794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130</TotalTime>
  <Words>555</Words>
  <Application>Microsoft Office PowerPoint</Application>
  <PresentationFormat>Panorámica</PresentationFormat>
  <Paragraphs>87</Paragraphs>
  <Slides>20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Estela de condensación</vt:lpstr>
      <vt:lpstr>Estrategias para la prevención de la influenza H1N1</vt:lpstr>
      <vt:lpstr>Presentación de PowerPoint</vt:lpstr>
      <vt:lpstr>Presentación de PowerPoint</vt:lpstr>
      <vt:lpstr>Signos y síntomas</vt:lpstr>
      <vt:lpstr>Presentación de PowerPoint</vt:lpstr>
      <vt:lpstr>Presentación de PowerPoint</vt:lpstr>
      <vt:lpstr>Medidas preventivas</vt:lpstr>
      <vt:lpstr>Como y cuando lavarse las manos</vt:lpstr>
      <vt:lpstr>Limpieza de superficies</vt:lpstr>
      <vt:lpstr>En caso de enfermedad</vt:lpstr>
      <vt:lpstr>Vacunación</vt:lpstr>
      <vt:lpstr>Vacuna trivalente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para la prevención de la influenza estacional</dc:title>
  <dc:creator>Soledad</dc:creator>
  <cp:lastModifiedBy>Soledad</cp:lastModifiedBy>
  <cp:revision>41</cp:revision>
  <dcterms:created xsi:type="dcterms:W3CDTF">2016-06-10T01:27:59Z</dcterms:created>
  <dcterms:modified xsi:type="dcterms:W3CDTF">2016-06-10T03:38:52Z</dcterms:modified>
</cp:coreProperties>
</file>